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5"/>
  </p:notesMasterIdLst>
  <p:handoutMasterIdLst>
    <p:handoutMasterId r:id="rId16"/>
  </p:handoutMasterIdLst>
  <p:sldIdLst>
    <p:sldId id="328" r:id="rId2"/>
    <p:sldId id="423" r:id="rId3"/>
    <p:sldId id="424" r:id="rId4"/>
    <p:sldId id="425" r:id="rId5"/>
    <p:sldId id="426" r:id="rId6"/>
    <p:sldId id="427" r:id="rId7"/>
    <p:sldId id="428" r:id="rId8"/>
    <p:sldId id="430" r:id="rId9"/>
    <p:sldId id="429" r:id="rId10"/>
    <p:sldId id="431" r:id="rId11"/>
    <p:sldId id="432" r:id="rId12"/>
    <p:sldId id="433" r:id="rId13"/>
    <p:sldId id="434" r:id="rId14"/>
  </p:sldIdLst>
  <p:sldSz cx="12192000" cy="6858000"/>
  <p:notesSz cx="6669088"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ass Markus" initials="HM" lastIdx="1" clrIdx="0">
    <p:extLst>
      <p:ext uri="{19B8F6BF-5375-455C-9EA6-DF929625EA0E}">
        <p15:presenceInfo xmlns:p15="http://schemas.microsoft.com/office/powerpoint/2012/main" userId="S-1-5-21-1343024091-329068152-839522115-11275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95DB"/>
    <a:srgbClr val="BBE2F9"/>
    <a:srgbClr val="BCE2F9"/>
    <a:srgbClr val="009BE0"/>
    <a:srgbClr val="0093D8"/>
    <a:srgbClr val="004994"/>
    <a:srgbClr val="55555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ittlere Formatvorlage 3 - Akz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A488322-F2BA-4B5B-9748-0D474271808F}" styleName="Mittlere Formatvorlage 3 - Akz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0660B408-B3CF-4A94-85FC-2B1E0A45F4A2}" styleName="Dunkle Formatvorlage 2 - Akzent 1/Akz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ittlere Formatvorlage 2 - Akz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2833802-FEF1-4C79-8D5D-14CF1EAF98D9}" styleName="Helle Formatvorlage 2 - Akz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854"/>
    <p:restoredTop sz="54917" autoAdjust="0"/>
  </p:normalViewPr>
  <p:slideViewPr>
    <p:cSldViewPr snapToGrid="0" snapToObjects="1" showGuides="1">
      <p:cViewPr varScale="1">
        <p:scale>
          <a:sx n="47" d="100"/>
          <a:sy n="47" d="100"/>
        </p:scale>
        <p:origin x="2482" y="43"/>
      </p:cViewPr>
      <p:guideLst/>
    </p:cSldViewPr>
  </p:slideViewPr>
  <p:notesTextViewPr>
    <p:cViewPr>
      <p:scale>
        <a:sx n="1" d="1"/>
        <a:sy n="1" d="1"/>
      </p:scale>
      <p:origin x="0" y="0"/>
    </p:cViewPr>
  </p:notesTextViewPr>
  <p:notesViewPr>
    <p:cSldViewPr snapToGrid="0" snapToObjects="1" showGuides="1">
      <p:cViewPr varScale="1">
        <p:scale>
          <a:sx n="85" d="100"/>
          <a:sy n="85" d="100"/>
        </p:scale>
        <p:origin x="2720" y="1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045789BC-827E-5045-B411-EC9E9414036F}"/>
              </a:ext>
            </a:extLst>
          </p:cNvPr>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834E5987-ABA2-D240-896E-6C515FB2C7BF}"/>
              </a:ext>
            </a:extLst>
          </p:cNvPr>
          <p:cNvSpPr>
            <a:spLocks noGrp="1"/>
          </p:cNvSpPr>
          <p:nvPr>
            <p:ph type="dt" sz="quarter" idx="1"/>
          </p:nvPr>
        </p:nvSpPr>
        <p:spPr>
          <a:xfrm>
            <a:off x="3777607" y="0"/>
            <a:ext cx="2889938" cy="498056"/>
          </a:xfrm>
          <a:prstGeom prst="rect">
            <a:avLst/>
          </a:prstGeom>
        </p:spPr>
        <p:txBody>
          <a:bodyPr vert="horz" lIns="91440" tIns="45720" rIns="91440" bIns="45720" rtlCol="0"/>
          <a:lstStyle>
            <a:lvl1pPr algn="r">
              <a:defRPr sz="1200"/>
            </a:lvl1pPr>
          </a:lstStyle>
          <a:p>
            <a:fld id="{BFB302ED-0F84-4E44-834D-8A7D995B744D}" type="datetimeFigureOut">
              <a:rPr lang="de-DE" smtClean="0"/>
              <a:t>23.09.2022</a:t>
            </a:fld>
            <a:endParaRPr lang="de-DE"/>
          </a:p>
        </p:txBody>
      </p:sp>
      <p:sp>
        <p:nvSpPr>
          <p:cNvPr id="4" name="Fußzeilenplatzhalter 3">
            <a:extLst>
              <a:ext uri="{FF2B5EF4-FFF2-40B4-BE49-F238E27FC236}">
                <a16:creationId xmlns:a16="http://schemas.microsoft.com/office/drawing/2014/main" id="{2870C9A2-A64A-2440-B60E-66D69809C4A5}"/>
              </a:ext>
            </a:extLst>
          </p:cNvPr>
          <p:cNvSpPr>
            <a:spLocks noGrp="1"/>
          </p:cNvSpPr>
          <p:nvPr>
            <p:ph type="ftr" sz="quarter" idx="2"/>
          </p:nvPr>
        </p:nvSpPr>
        <p:spPr>
          <a:xfrm>
            <a:off x="0" y="9428584"/>
            <a:ext cx="2889938" cy="498055"/>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C46DCACB-6FEA-3846-BEBF-24363D633DF7}"/>
              </a:ext>
            </a:extLst>
          </p:cNvPr>
          <p:cNvSpPr>
            <a:spLocks noGrp="1"/>
          </p:cNvSpPr>
          <p:nvPr>
            <p:ph type="sldNum" sz="quarter" idx="3"/>
          </p:nvPr>
        </p:nvSpPr>
        <p:spPr>
          <a:xfrm>
            <a:off x="3777607" y="9428584"/>
            <a:ext cx="2889938" cy="498055"/>
          </a:xfrm>
          <a:prstGeom prst="rect">
            <a:avLst/>
          </a:prstGeom>
        </p:spPr>
        <p:txBody>
          <a:bodyPr vert="horz" lIns="91440" tIns="45720" rIns="91440" bIns="45720" rtlCol="0" anchor="b"/>
          <a:lstStyle>
            <a:lvl1pPr algn="r">
              <a:defRPr sz="1200"/>
            </a:lvl1pPr>
          </a:lstStyle>
          <a:p>
            <a:fld id="{443731F2-6742-7041-8C01-0982A42BD979}" type="slidenum">
              <a:rPr lang="de-DE" smtClean="0"/>
              <a:t>‹Nr.›</a:t>
            </a:fld>
            <a:endParaRPr lang="de-DE"/>
          </a:p>
        </p:txBody>
      </p:sp>
    </p:spTree>
    <p:extLst>
      <p:ext uri="{BB962C8B-B14F-4D97-AF65-F5344CB8AC3E}">
        <p14:creationId xmlns:p14="http://schemas.microsoft.com/office/powerpoint/2010/main" val="38833072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777607" y="0"/>
            <a:ext cx="2889938" cy="498056"/>
          </a:xfrm>
          <a:prstGeom prst="rect">
            <a:avLst/>
          </a:prstGeom>
        </p:spPr>
        <p:txBody>
          <a:bodyPr vert="horz" lIns="91440" tIns="45720" rIns="91440" bIns="45720" rtlCol="0"/>
          <a:lstStyle>
            <a:lvl1pPr algn="r">
              <a:defRPr sz="1200"/>
            </a:lvl1pPr>
          </a:lstStyle>
          <a:p>
            <a:fld id="{0BE46611-718C-E94F-9341-5BBB7AF63A81}" type="datetimeFigureOut">
              <a:rPr lang="de-DE" smtClean="0"/>
              <a:t>23.09.2022</a:t>
            </a:fld>
            <a:endParaRPr lang="de-DE"/>
          </a:p>
        </p:txBody>
      </p:sp>
      <p:sp>
        <p:nvSpPr>
          <p:cNvPr id="4" name="Folienbildplatzhalter 3"/>
          <p:cNvSpPr>
            <a:spLocks noGrp="1" noRot="1" noChangeAspect="1"/>
          </p:cNvSpPr>
          <p:nvPr>
            <p:ph type="sldImg" idx="2"/>
          </p:nvPr>
        </p:nvSpPr>
        <p:spPr>
          <a:xfrm>
            <a:off x="357188" y="1241425"/>
            <a:ext cx="5954712"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66909" y="4777194"/>
            <a:ext cx="5335270" cy="3908614"/>
          </a:xfrm>
          <a:prstGeom prst="rect">
            <a:avLst/>
          </a:prstGeom>
        </p:spPr>
        <p:txBody>
          <a:bodyPr vert="horz" lIns="91440" tIns="45720" rIns="91440" bIns="45720" rtlCol="0"/>
          <a:lstStyle/>
          <a:p>
            <a:r>
              <a:rPr lang="de-DE"/>
              <a:t>Mastertextformat bearbeiten
Zweite Ebene
Dritte Ebene
Vierte Ebene
Fünfte Ebene</a:t>
            </a:r>
          </a:p>
        </p:txBody>
      </p:sp>
      <p:sp>
        <p:nvSpPr>
          <p:cNvPr id="6" name="Fußzeilenplatzhalter 5"/>
          <p:cNvSpPr>
            <a:spLocks noGrp="1"/>
          </p:cNvSpPr>
          <p:nvPr>
            <p:ph type="ftr" sz="quarter" idx="4"/>
          </p:nvPr>
        </p:nvSpPr>
        <p:spPr>
          <a:xfrm>
            <a:off x="0" y="9428584"/>
            <a:ext cx="2889938" cy="498055"/>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777607" y="9428584"/>
            <a:ext cx="2889938" cy="498055"/>
          </a:xfrm>
          <a:prstGeom prst="rect">
            <a:avLst/>
          </a:prstGeom>
        </p:spPr>
        <p:txBody>
          <a:bodyPr vert="horz" lIns="91440" tIns="45720" rIns="91440" bIns="45720" rtlCol="0" anchor="b"/>
          <a:lstStyle>
            <a:lvl1pPr algn="r">
              <a:defRPr sz="1200"/>
            </a:lvl1pPr>
          </a:lstStyle>
          <a:p>
            <a:fld id="{3EF8707F-DEE4-7745-A5CF-37B32C872178}" type="slidenum">
              <a:rPr lang="de-DE" smtClean="0"/>
              <a:t>‹Nr.›</a:t>
            </a:fld>
            <a:endParaRPr lang="de-DE"/>
          </a:p>
        </p:txBody>
      </p:sp>
    </p:spTree>
    <p:extLst>
      <p:ext uri="{BB962C8B-B14F-4D97-AF65-F5344CB8AC3E}">
        <p14:creationId xmlns:p14="http://schemas.microsoft.com/office/powerpoint/2010/main" val="40418686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eaLnBrk="1" hangingPunct="1">
              <a:buFontTx/>
              <a:buNone/>
            </a:pPr>
            <a:r>
              <a:rPr lang="de-DE" altLang="de-DE" sz="1200" dirty="0">
                <a:latin typeface="Arial" panose="020B0604020202020204" pitchFamily="34" charset="0"/>
              </a:rPr>
              <a:t>Hallo, mein Name ist … </a:t>
            </a:r>
          </a:p>
          <a:p>
            <a:pPr marL="285750" indent="-285750" eaLnBrk="1" hangingPunct="1">
              <a:buFontTx/>
              <a:buChar char="-"/>
            </a:pPr>
            <a:endParaRPr lang="de-DE" altLang="de-DE" sz="1200" dirty="0">
              <a:latin typeface="Arial" panose="020B0604020202020204" pitchFamily="34" charset="0"/>
            </a:endParaRPr>
          </a:p>
          <a:p>
            <a:pPr marL="285750" indent="-285750" eaLnBrk="1" hangingPunct="1">
              <a:buFontTx/>
              <a:buChar char="-"/>
            </a:pPr>
            <a:r>
              <a:rPr lang="de-DE" altLang="de-DE" sz="1200" dirty="0">
                <a:latin typeface="Arial" panose="020B0604020202020204" pitchFamily="34" charset="0"/>
              </a:rPr>
              <a:t>Ich darf Ihnen heute das Lärmmobil vorstellen.</a:t>
            </a:r>
          </a:p>
          <a:p>
            <a:pPr marL="0" indent="0" eaLnBrk="1" hangingPunct="1">
              <a:buFontTx/>
              <a:buNone/>
            </a:pPr>
            <a:endParaRPr lang="de-DE" altLang="de-DE" sz="1200" dirty="0">
              <a:latin typeface="Arial" panose="020B0604020202020204" pitchFamily="34" charset="0"/>
            </a:endParaRPr>
          </a:p>
          <a:p>
            <a:pPr marL="285750" indent="-285750" eaLnBrk="1" hangingPunct="1">
              <a:buFontTx/>
              <a:buChar char="-"/>
            </a:pPr>
            <a:r>
              <a:rPr lang="de-DE" altLang="de-DE" sz="1200" dirty="0">
                <a:latin typeface="Arial" panose="020B0604020202020204" pitchFamily="34" charset="0"/>
              </a:rPr>
              <a:t>Lärmschwerhörigkeit ist immer noch eine der häufigsten Berufskrankheiten. </a:t>
            </a:r>
          </a:p>
          <a:p>
            <a:pPr marL="285750" indent="-285750" eaLnBrk="1" hangingPunct="1">
              <a:buFontTx/>
              <a:buChar char="-"/>
            </a:pPr>
            <a:endParaRPr lang="de-DE" altLang="de-DE" sz="1200" dirty="0">
              <a:latin typeface="Arial" panose="020B0604020202020204" pitchFamily="34" charset="0"/>
            </a:endParaRPr>
          </a:p>
          <a:p>
            <a:pPr marL="285750" indent="-285750" eaLnBrk="1" hangingPunct="1">
              <a:buFontTx/>
              <a:buChar char="-"/>
            </a:pPr>
            <a:r>
              <a:rPr lang="de-DE" altLang="de-DE" sz="1200" dirty="0">
                <a:latin typeface="Arial" panose="020B0604020202020204" pitchFamily="34" charset="0"/>
              </a:rPr>
              <a:t>Es ist nicht nur eine Erkrankung älterer Personen, sondern auch Jugendliche steigen mit einer beginnenden Lärmschwerhörigkeit in den Beruf ein.</a:t>
            </a:r>
          </a:p>
          <a:p>
            <a:pPr marL="285750" indent="-285750" eaLnBrk="1" hangingPunct="1">
              <a:buFontTx/>
              <a:buChar char="-"/>
            </a:pPr>
            <a:endParaRPr lang="de-DE" altLang="de-DE" sz="1200" dirty="0">
              <a:latin typeface="Arial" panose="020B0604020202020204" pitchFamily="34" charset="0"/>
            </a:endParaRPr>
          </a:p>
          <a:p>
            <a:pPr marL="285750" indent="-285750" eaLnBrk="1" hangingPunct="1">
              <a:buFontTx/>
              <a:buChar char="-"/>
            </a:pPr>
            <a:r>
              <a:rPr lang="de-DE" altLang="de-DE" sz="1200" dirty="0">
                <a:latin typeface="Arial" panose="020B0604020202020204" pitchFamily="34" charset="0"/>
              </a:rPr>
              <a:t>Doch wie kommt es zu einer Lärmschwerhörigkeit? </a:t>
            </a:r>
          </a:p>
          <a:p>
            <a:pPr marL="285750" indent="-285750" eaLnBrk="1" hangingPunct="1">
              <a:buFontTx/>
              <a:buChar char="-"/>
            </a:pPr>
            <a:endParaRPr lang="de-DE" altLang="de-DE" sz="1200" dirty="0">
              <a:latin typeface="Arial" panose="020B0604020202020204" pitchFamily="34" charset="0"/>
            </a:endParaRPr>
          </a:p>
          <a:p>
            <a:pPr marL="285750" indent="-285750" eaLnBrk="1" hangingPunct="1">
              <a:buFontTx/>
              <a:buChar char="-"/>
            </a:pPr>
            <a:r>
              <a:rPr lang="de-DE" altLang="de-DE" sz="1200" dirty="0">
                <a:latin typeface="Arial" panose="020B0604020202020204" pitchFamily="34" charset="0"/>
              </a:rPr>
              <a:t>Dazu zeige ich Ihnen einen Film „Flug durch das Ohr“ – es wird der Aufbau und die Funktionsweise des Ohres näher erläutert. </a:t>
            </a:r>
          </a:p>
          <a:p>
            <a:endParaRPr lang="de-DE" dirty="0"/>
          </a:p>
        </p:txBody>
      </p:sp>
      <p:sp>
        <p:nvSpPr>
          <p:cNvPr id="4" name="Foliennummernplatzhalter 3"/>
          <p:cNvSpPr>
            <a:spLocks noGrp="1"/>
          </p:cNvSpPr>
          <p:nvPr>
            <p:ph type="sldNum" sz="quarter" idx="5"/>
          </p:nvPr>
        </p:nvSpPr>
        <p:spPr/>
        <p:txBody>
          <a:bodyPr/>
          <a:lstStyle/>
          <a:p>
            <a:fld id="{3EF8707F-DEE4-7745-A5CF-37B32C872178}" type="slidenum">
              <a:rPr lang="de-DE" smtClean="0"/>
              <a:t>1</a:t>
            </a:fld>
            <a:endParaRPr lang="de-DE"/>
          </a:p>
        </p:txBody>
      </p:sp>
    </p:spTree>
    <p:extLst>
      <p:ext uri="{BB962C8B-B14F-4D97-AF65-F5344CB8AC3E}">
        <p14:creationId xmlns:p14="http://schemas.microsoft.com/office/powerpoint/2010/main" val="16996152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Tx/>
              <a:buChar char="-"/>
            </a:pPr>
            <a:r>
              <a:rPr lang="de-DE" altLang="de-DE" dirty="0">
                <a:latin typeface="Arial" panose="020B0604020202020204" pitchFamily="34" charset="0"/>
              </a:rPr>
              <a:t>Nach dem Film Ohrmodell vorstellen.</a:t>
            </a:r>
          </a:p>
          <a:p>
            <a:pPr marL="171450" indent="-171450">
              <a:buFontTx/>
              <a:buChar char="-"/>
            </a:pPr>
            <a:endParaRPr lang="de-DE" altLang="de-DE" dirty="0">
              <a:latin typeface="Arial" panose="020B0604020202020204" pitchFamily="34" charset="0"/>
            </a:endParaRPr>
          </a:p>
          <a:p>
            <a:pPr marL="171450" indent="-171450">
              <a:buFontTx/>
              <a:buChar char="-"/>
            </a:pPr>
            <a:r>
              <a:rPr lang="de-DE" altLang="de-DE" dirty="0">
                <a:latin typeface="Arial" panose="020B0604020202020204" pitchFamily="34" charset="0"/>
              </a:rPr>
              <a:t>Mittelohrentzündung, Loch im Ohr </a:t>
            </a:r>
            <a:r>
              <a:rPr lang="de-DE" altLang="de-DE" dirty="0">
                <a:latin typeface="Arial" panose="020B0604020202020204" pitchFamily="34" charset="0"/>
                <a:sym typeface="Wingdings" panose="05000000000000000000" pitchFamily="2" charset="2"/>
              </a:rPr>
              <a:t> Minderung des Hörvermögens.</a:t>
            </a:r>
          </a:p>
          <a:p>
            <a:pPr marL="171450" indent="-171450">
              <a:buFontTx/>
              <a:buChar char="-"/>
            </a:pPr>
            <a:endParaRPr lang="de-DE" altLang="de-DE" dirty="0">
              <a:latin typeface="Arial" panose="020B0604020202020204" pitchFamily="34" charset="0"/>
              <a:sym typeface="Wingdings" panose="05000000000000000000" pitchFamily="2" charset="2"/>
            </a:endParaRPr>
          </a:p>
          <a:p>
            <a:pPr marL="171450" indent="-171450">
              <a:buFontTx/>
              <a:buChar char="-"/>
            </a:pPr>
            <a:r>
              <a:rPr lang="de-DE" altLang="de-DE" dirty="0">
                <a:latin typeface="Arial" panose="020B0604020202020204" pitchFamily="34" charset="0"/>
                <a:sym typeface="Wingdings" panose="05000000000000000000" pitchFamily="2" charset="2"/>
              </a:rPr>
              <a:t>Am Eingang der Hörschnecke werden die hohen Töne wahrgenommen und am Ende die tiefen Töne.  </a:t>
            </a:r>
            <a:endParaRPr lang="de-DE" altLang="de-DE" dirty="0">
              <a:latin typeface="Arial" panose="020B0604020202020204" pitchFamily="34" charset="0"/>
            </a:endParaRPr>
          </a:p>
          <a:p>
            <a:pPr marL="171450" indent="-171450">
              <a:buFontTx/>
              <a:buChar char="-"/>
            </a:pPr>
            <a:endParaRPr lang="de-DE" altLang="de-DE" dirty="0">
              <a:latin typeface="Arial" panose="020B0604020202020204" pitchFamily="34" charset="0"/>
            </a:endParaRPr>
          </a:p>
          <a:p>
            <a:pPr marL="171450" indent="-171450">
              <a:buFontTx/>
              <a:buChar char="-"/>
            </a:pPr>
            <a:r>
              <a:rPr lang="de-DE" altLang="de-DE" dirty="0">
                <a:latin typeface="Arial" panose="020B0604020202020204" pitchFamily="34" charset="0"/>
              </a:rPr>
              <a:t>Kleine Modelle zeigen: Gehörknöchelchen und Gehörschnecke in Originalgröße!</a:t>
            </a:r>
          </a:p>
          <a:p>
            <a:pPr marL="171450" indent="-171450">
              <a:buFontTx/>
              <a:buChar char="-"/>
            </a:pPr>
            <a:endParaRPr lang="de-DE" altLang="de-DE" dirty="0">
              <a:latin typeface="Arial" panose="020B0604020202020204" pitchFamily="34" charset="0"/>
            </a:endParaRPr>
          </a:p>
          <a:p>
            <a:pPr marL="171450" indent="-171450">
              <a:buFontTx/>
              <a:buChar char="-"/>
            </a:pPr>
            <a:endParaRPr lang="de-DE" altLang="de-DE" dirty="0">
              <a:latin typeface="Arial" panose="020B0604020202020204" pitchFamily="34" charset="0"/>
            </a:endParaRPr>
          </a:p>
          <a:p>
            <a:pPr marL="171450" indent="-171450">
              <a:buFontTx/>
              <a:buChar char="-"/>
            </a:pPr>
            <a:endParaRPr lang="de-DE" altLang="de-DE" dirty="0">
              <a:latin typeface="Arial" panose="020B0604020202020204" pitchFamily="34" charset="0"/>
            </a:endParaRPr>
          </a:p>
          <a:p>
            <a:endParaRPr lang="de-DE" dirty="0"/>
          </a:p>
        </p:txBody>
      </p:sp>
      <p:sp>
        <p:nvSpPr>
          <p:cNvPr id="4" name="Foliennummernplatzhalter 3"/>
          <p:cNvSpPr>
            <a:spLocks noGrp="1"/>
          </p:cNvSpPr>
          <p:nvPr>
            <p:ph type="sldNum" sz="quarter" idx="5"/>
          </p:nvPr>
        </p:nvSpPr>
        <p:spPr/>
        <p:txBody>
          <a:bodyPr/>
          <a:lstStyle/>
          <a:p>
            <a:fld id="{3EF8707F-DEE4-7745-A5CF-37B32C872178}" type="slidenum">
              <a:rPr lang="de-DE" smtClean="0"/>
              <a:t>2</a:t>
            </a:fld>
            <a:endParaRPr lang="de-DE"/>
          </a:p>
        </p:txBody>
      </p:sp>
    </p:spTree>
    <p:extLst>
      <p:ext uri="{BB962C8B-B14F-4D97-AF65-F5344CB8AC3E}">
        <p14:creationId xmlns:p14="http://schemas.microsoft.com/office/powerpoint/2010/main" val="31688241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ltLang="de-DE" dirty="0">
                <a:latin typeface="Arial" panose="020B0604020202020204" pitchFamily="34" charset="0"/>
              </a:rPr>
              <a:t>Nach dem Film.</a:t>
            </a:r>
          </a:p>
          <a:p>
            <a:endParaRPr lang="de-DE" altLang="de-DE" dirty="0">
              <a:latin typeface="Arial" panose="020B0604020202020204" pitchFamily="34" charset="0"/>
            </a:endParaRPr>
          </a:p>
          <a:p>
            <a:r>
              <a:rPr lang="de-DE" altLang="de-DE" dirty="0">
                <a:latin typeface="Arial" panose="020B0604020202020204" pitchFamily="34" charset="0"/>
              </a:rPr>
              <a:t>- Doch wie kommt es zu einer Lärmschwerhörigkeit?</a:t>
            </a:r>
          </a:p>
          <a:p>
            <a:endParaRPr lang="de-DE" altLang="de-DE" dirty="0">
              <a:latin typeface="Arial" panose="020B0604020202020204" pitchFamily="34" charset="0"/>
            </a:endParaRPr>
          </a:p>
          <a:p>
            <a:r>
              <a:rPr lang="de-DE" altLang="de-DE" dirty="0">
                <a:latin typeface="Arial" panose="020B0604020202020204" pitchFamily="34" charset="0"/>
              </a:rPr>
              <a:t>- Kann es sich jemand vorstellen?</a:t>
            </a:r>
          </a:p>
          <a:p>
            <a:endParaRPr lang="de-DE" dirty="0"/>
          </a:p>
        </p:txBody>
      </p:sp>
      <p:sp>
        <p:nvSpPr>
          <p:cNvPr id="4" name="Foliennummernplatzhalter 3"/>
          <p:cNvSpPr>
            <a:spLocks noGrp="1"/>
          </p:cNvSpPr>
          <p:nvPr>
            <p:ph type="sldNum" sz="quarter" idx="5"/>
          </p:nvPr>
        </p:nvSpPr>
        <p:spPr/>
        <p:txBody>
          <a:bodyPr/>
          <a:lstStyle/>
          <a:p>
            <a:fld id="{3EF8707F-DEE4-7745-A5CF-37B32C872178}" type="slidenum">
              <a:rPr lang="de-DE" smtClean="0"/>
              <a:t>3</a:t>
            </a:fld>
            <a:endParaRPr lang="de-DE"/>
          </a:p>
        </p:txBody>
      </p:sp>
    </p:spTree>
    <p:extLst>
      <p:ext uri="{BB962C8B-B14F-4D97-AF65-F5344CB8AC3E}">
        <p14:creationId xmlns:p14="http://schemas.microsoft.com/office/powerpoint/2010/main" val="31178790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Tx/>
              <a:buChar char="-"/>
              <a:defRPr/>
            </a:pPr>
            <a:r>
              <a:rPr lang="de-DE" dirty="0"/>
              <a:t>Hier sehen wir links im Bild die Haarzellen wie sie normal aussehen sollen. </a:t>
            </a:r>
          </a:p>
          <a:p>
            <a:pPr marL="171450" indent="-171450">
              <a:buFontTx/>
              <a:buChar char="-"/>
              <a:defRPr/>
            </a:pPr>
            <a:endParaRPr lang="de-DE" dirty="0"/>
          </a:p>
          <a:p>
            <a:pPr marL="171450" indent="-171450">
              <a:buFontTx/>
              <a:buChar char="-"/>
              <a:defRPr/>
            </a:pPr>
            <a:r>
              <a:rPr lang="de-DE" dirty="0"/>
              <a:t>Wie bei einer Zahnbürste angeordnet. Rechts lärmgeschädigt.</a:t>
            </a:r>
          </a:p>
          <a:p>
            <a:pPr marL="171450" indent="-171450">
              <a:buFontTx/>
              <a:buChar char="-"/>
              <a:defRPr/>
            </a:pPr>
            <a:endParaRPr lang="de-DE" dirty="0"/>
          </a:p>
          <a:p>
            <a:pPr marL="171450" indent="-171450">
              <a:buFontTx/>
              <a:buChar char="-"/>
              <a:defRPr/>
            </a:pPr>
            <a:r>
              <a:rPr lang="de-DE" dirty="0"/>
              <a:t>Man kann sich die Haarzellen wie einen Rasen vorstellen – wenn man über den Rasen läuft, was passiert? Die Halme knicken um, aber richten sich wieder auf. </a:t>
            </a:r>
          </a:p>
          <a:p>
            <a:pPr marL="171450" indent="-171450">
              <a:buFontTx/>
              <a:buChar char="-"/>
              <a:defRPr/>
            </a:pPr>
            <a:endParaRPr lang="de-DE" dirty="0"/>
          </a:p>
          <a:p>
            <a:pPr marL="171450" indent="-171450">
              <a:buFontTx/>
              <a:buChar char="-"/>
              <a:defRPr/>
            </a:pPr>
            <a:r>
              <a:rPr lang="de-DE" dirty="0"/>
              <a:t>Wenn aber eine ganze Fußballmannschaft darüber läuft und das mehrmals täglich – was passiert mit den Halmen? Sie brechen ab und es entsteht ein Trampelpfad. </a:t>
            </a:r>
          </a:p>
          <a:p>
            <a:pPr marL="171450" indent="-171450">
              <a:buFontTx/>
              <a:buChar char="-"/>
              <a:defRPr/>
            </a:pPr>
            <a:endParaRPr lang="de-DE" dirty="0"/>
          </a:p>
          <a:p>
            <a:pPr marL="171450" indent="-171450">
              <a:buFontTx/>
              <a:buChar char="-"/>
              <a:defRPr/>
            </a:pPr>
            <a:r>
              <a:rPr lang="de-DE" dirty="0"/>
              <a:t>So ist es mit den Haarzellen, wenn Sie sich z. B. im Lärmbereich ohne Gehörschutz aufhalten und das über Monate/Jahre können Ihre Haarzellen abbrechen. </a:t>
            </a:r>
          </a:p>
          <a:p>
            <a:pPr marL="171450" indent="-171450">
              <a:buFontTx/>
              <a:buChar char="-"/>
              <a:defRPr/>
            </a:pPr>
            <a:endParaRPr lang="de-DE" dirty="0"/>
          </a:p>
          <a:p>
            <a:pPr marL="171450" indent="-171450">
              <a:buFontTx/>
              <a:buChar char="-"/>
              <a:defRPr/>
            </a:pPr>
            <a:r>
              <a:rPr lang="de-DE" dirty="0"/>
              <a:t>Sie wachsen dann auch nicht wieder nach.</a:t>
            </a:r>
          </a:p>
          <a:p>
            <a:pPr marL="171450" indent="-171450">
              <a:buFontTx/>
              <a:buChar char="-"/>
              <a:defRPr/>
            </a:pPr>
            <a:endParaRPr lang="de-DE" dirty="0"/>
          </a:p>
          <a:p>
            <a:pPr marL="171450" indent="-171450">
              <a:buFontTx/>
              <a:buChar char="-"/>
              <a:defRPr/>
            </a:pPr>
            <a:r>
              <a:rPr lang="de-DE" dirty="0"/>
              <a:t>Das kann der Beginn einer Lärmschwerhörigkeit sein.</a:t>
            </a:r>
          </a:p>
          <a:p>
            <a:pPr marL="0" indent="0">
              <a:buFontTx/>
              <a:buNone/>
              <a:defRPr/>
            </a:pPr>
            <a:endParaRPr lang="de-DE" dirty="0"/>
          </a:p>
          <a:p>
            <a:pPr marL="171450" indent="-171450">
              <a:buFontTx/>
              <a:buChar char="-"/>
              <a:defRPr/>
            </a:pPr>
            <a:r>
              <a:rPr lang="de-DE" dirty="0"/>
              <a:t>Weiß jemand wie sich so eine Lärmschwerhörigkeit anhört? Hat jemand Erfahrung, evtl. in der Familie die Oma oder Opa?</a:t>
            </a:r>
          </a:p>
          <a:p>
            <a:pPr marL="171450" indent="-171450">
              <a:buFontTx/>
              <a:buChar char="-"/>
              <a:defRPr/>
            </a:pPr>
            <a:r>
              <a:rPr lang="de-DE" dirty="0"/>
              <a:t>Es ist nicht so, dass wir nur alles etwas leiser hören. Dadurch, dass einzelne Frequenzen nicht mehr gehört werden, verändert sich das komplette Klangbild.</a:t>
            </a:r>
          </a:p>
          <a:p>
            <a:pPr>
              <a:defRPr/>
            </a:pPr>
            <a:endParaRPr lang="de-DE" dirty="0"/>
          </a:p>
          <a:p>
            <a:pPr marL="171450" indent="-171450">
              <a:buFontTx/>
              <a:buChar char="-"/>
              <a:defRPr/>
            </a:pPr>
            <a:r>
              <a:rPr lang="de-DE" dirty="0"/>
              <a:t>Damit Sie sich eine Vorstellung davon machen können, nachfolgend ein paar Hörbeispiele. Am besten erst Musik und dann Sprache abspielen)</a:t>
            </a:r>
          </a:p>
          <a:p>
            <a:pPr marL="171450" indent="-171450">
              <a:buFontTx/>
              <a:buChar char="-"/>
              <a:defRPr/>
            </a:pPr>
            <a:r>
              <a:rPr lang="de-DE" dirty="0"/>
              <a:t>Bei den Sprachbeispielen wird man deutlicher als bei der Musik merken, dass das Verstehen deutlich nachlässt.</a:t>
            </a:r>
          </a:p>
          <a:p>
            <a:pPr marL="0" indent="0">
              <a:buFontTx/>
              <a:buNone/>
              <a:defRPr/>
            </a:pPr>
            <a:endParaRPr lang="de-DE" dirty="0"/>
          </a:p>
          <a:p>
            <a:endParaRPr lang="de-DE" dirty="0"/>
          </a:p>
        </p:txBody>
      </p:sp>
      <p:sp>
        <p:nvSpPr>
          <p:cNvPr id="4" name="Foliennummernplatzhalter 3"/>
          <p:cNvSpPr>
            <a:spLocks noGrp="1"/>
          </p:cNvSpPr>
          <p:nvPr>
            <p:ph type="sldNum" sz="quarter" idx="5"/>
          </p:nvPr>
        </p:nvSpPr>
        <p:spPr/>
        <p:txBody>
          <a:bodyPr/>
          <a:lstStyle/>
          <a:p>
            <a:fld id="{3EF8707F-DEE4-7745-A5CF-37B32C872178}" type="slidenum">
              <a:rPr lang="de-DE" smtClean="0"/>
              <a:t>4</a:t>
            </a:fld>
            <a:endParaRPr lang="de-DE"/>
          </a:p>
        </p:txBody>
      </p:sp>
    </p:spTree>
    <p:extLst>
      <p:ext uri="{BB962C8B-B14F-4D97-AF65-F5344CB8AC3E}">
        <p14:creationId xmlns:p14="http://schemas.microsoft.com/office/powerpoint/2010/main" val="34605864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Tx/>
              <a:buChar char="-"/>
              <a:defRPr/>
            </a:pPr>
            <a:r>
              <a:rPr lang="de-DE" dirty="0"/>
              <a:t>Warum ist das bei der Sprache so? </a:t>
            </a:r>
          </a:p>
          <a:p>
            <a:pPr marL="171450" indent="-171450">
              <a:buFontTx/>
              <a:buChar char="-"/>
              <a:defRPr/>
            </a:pPr>
            <a:endParaRPr lang="de-DE" dirty="0"/>
          </a:p>
          <a:p>
            <a:pPr marL="171450" indent="-171450">
              <a:buFontTx/>
              <a:buChar char="-"/>
              <a:defRPr/>
            </a:pPr>
            <a:r>
              <a:rPr lang="de-DE" dirty="0"/>
              <a:t>Also das Hörfeld geht ca. von 16 bis 16.000 Hz. </a:t>
            </a:r>
          </a:p>
          <a:p>
            <a:pPr>
              <a:defRPr/>
            </a:pPr>
            <a:endParaRPr lang="de-DE" dirty="0"/>
          </a:p>
          <a:p>
            <a:pPr marL="171450" indent="-171450">
              <a:buFontTx/>
              <a:buChar char="-"/>
              <a:defRPr/>
            </a:pPr>
            <a:r>
              <a:rPr lang="de-DE" dirty="0"/>
              <a:t>Musik ist da noch breit vertreten.</a:t>
            </a:r>
          </a:p>
          <a:p>
            <a:pPr marL="171450" indent="-171450">
              <a:buFontTx/>
              <a:buChar char="-"/>
              <a:defRPr/>
            </a:pPr>
            <a:endParaRPr lang="de-DE" dirty="0"/>
          </a:p>
          <a:p>
            <a:pPr marL="171450" indent="-171450">
              <a:buFontTx/>
              <a:buChar char="-"/>
              <a:defRPr/>
            </a:pPr>
            <a:r>
              <a:rPr lang="de-DE" dirty="0"/>
              <a:t>Die Sprache findet in einem deutlich kleineren Frequenzbereich statt.</a:t>
            </a:r>
          </a:p>
          <a:p>
            <a:pPr marL="171450" indent="-171450">
              <a:buFontTx/>
              <a:buChar char="-"/>
              <a:defRPr/>
            </a:pPr>
            <a:endParaRPr lang="de-DE" dirty="0"/>
          </a:p>
          <a:p>
            <a:pPr marL="171450" indent="-171450">
              <a:buFontTx/>
              <a:buChar char="-"/>
              <a:defRPr/>
            </a:pPr>
            <a:r>
              <a:rPr lang="de-DE" dirty="0"/>
              <a:t>Die Lärmschwerhörigkeit beginnt meistens bei den hohen Frequenzen. Zuerst werden Konsonanten / Zischlaute nicht mehr gut verstanden (s, f, z, </a:t>
            </a:r>
            <a:r>
              <a:rPr lang="de-DE" dirty="0" err="1"/>
              <a:t>sch</a:t>
            </a:r>
            <a:r>
              <a:rPr lang="de-DE" dirty="0"/>
              <a:t>, p, g, k). Hat mein Gegenüber was über Brot oder Rot oder Not gesagt? Schwierig. Irgendwann fragt man nicht mehr nach und nimmt an der Kommunikation mit anderen Menschen nicht mehr teil.</a:t>
            </a:r>
          </a:p>
          <a:p>
            <a:pPr marL="171450" indent="-171450">
              <a:buFontTx/>
              <a:buChar char="-"/>
              <a:defRPr/>
            </a:pPr>
            <a:endParaRPr lang="de-DE" dirty="0"/>
          </a:p>
          <a:p>
            <a:pPr marL="171450" indent="-171450">
              <a:buFontTx/>
              <a:buChar char="-"/>
              <a:defRPr/>
            </a:pPr>
            <a:r>
              <a:rPr lang="de-DE" dirty="0"/>
              <a:t>Doch zu einer Lärmschwerhörigkeit soll es ja erst gar nicht kommen. Abhilfe schaffen Gehörschutzmittel.</a:t>
            </a:r>
          </a:p>
          <a:p>
            <a:pPr marL="171450" indent="-171450">
              <a:buFontTx/>
              <a:buChar char="-"/>
              <a:defRPr/>
            </a:pPr>
            <a:endParaRPr lang="de-DE" dirty="0"/>
          </a:p>
          <a:p>
            <a:pPr marL="171450" indent="-171450">
              <a:buFontTx/>
              <a:buChar char="-"/>
              <a:defRPr/>
            </a:pPr>
            <a:r>
              <a:rPr lang="de-DE" dirty="0"/>
              <a:t>Wer von Ihnen arbeitet denn im Lärmbereich?</a:t>
            </a:r>
          </a:p>
          <a:p>
            <a:pPr marL="171450" indent="-171450">
              <a:buFontTx/>
              <a:buChar char="-"/>
              <a:defRPr/>
            </a:pPr>
            <a:endParaRPr lang="de-DE" dirty="0"/>
          </a:p>
          <a:p>
            <a:pPr marL="171450" indent="-171450">
              <a:buFontTx/>
              <a:buChar char="-"/>
              <a:defRPr/>
            </a:pPr>
            <a:r>
              <a:rPr lang="de-DE" dirty="0"/>
              <a:t>Woran erkenne ich denn einen Lärmbereich? </a:t>
            </a:r>
          </a:p>
          <a:p>
            <a:pPr marL="171450" indent="-171450">
              <a:buFontTx/>
              <a:buChar char="-"/>
              <a:defRPr/>
            </a:pPr>
            <a:endParaRPr lang="de-DE" dirty="0"/>
          </a:p>
          <a:p>
            <a:pPr marL="171450" indent="-171450">
              <a:buFontTx/>
              <a:buChar char="-"/>
              <a:defRPr/>
            </a:pPr>
            <a:r>
              <a:rPr lang="de-DE" dirty="0"/>
              <a:t>Welche Auslösewerte kennen Sie? </a:t>
            </a:r>
          </a:p>
          <a:p>
            <a:endParaRPr lang="de-DE" dirty="0"/>
          </a:p>
        </p:txBody>
      </p:sp>
      <p:sp>
        <p:nvSpPr>
          <p:cNvPr id="4" name="Foliennummernplatzhalter 3"/>
          <p:cNvSpPr>
            <a:spLocks noGrp="1"/>
          </p:cNvSpPr>
          <p:nvPr>
            <p:ph type="sldNum" sz="quarter" idx="5"/>
          </p:nvPr>
        </p:nvSpPr>
        <p:spPr/>
        <p:txBody>
          <a:bodyPr/>
          <a:lstStyle/>
          <a:p>
            <a:fld id="{3EF8707F-DEE4-7745-A5CF-37B32C872178}" type="slidenum">
              <a:rPr lang="de-DE" smtClean="0"/>
              <a:t>5</a:t>
            </a:fld>
            <a:endParaRPr lang="de-DE"/>
          </a:p>
        </p:txBody>
      </p:sp>
    </p:spTree>
    <p:extLst>
      <p:ext uri="{BB962C8B-B14F-4D97-AF65-F5344CB8AC3E}">
        <p14:creationId xmlns:p14="http://schemas.microsoft.com/office/powerpoint/2010/main" val="7158763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Hier sind die sogenannten Auslösewerte aufgeführt. Werte, die in dB(A) angegeben werden, sind meist Mittelwerte auf eine Schicht bezogen. Sind diese in einem Bereich größer als 85 dB(A), ist dieses Schild aufzuhängen und jeder weiß, dass man VOR Betreten dieses Bereiches Gehörschutz ein/aufsetzen muss.</a:t>
            </a:r>
          </a:p>
          <a:p>
            <a:endParaRPr lang="de-DE" dirty="0"/>
          </a:p>
          <a:p>
            <a:r>
              <a:rPr lang="de-DE" dirty="0"/>
              <a:t>DB(C)-Werte sind sogenannte Spitzenwerte, Einzelschallereignisse wie </a:t>
            </a:r>
            <a:r>
              <a:rPr lang="de-DE" dirty="0" err="1"/>
              <a:t>zB</a:t>
            </a:r>
            <a:r>
              <a:rPr lang="de-DE" dirty="0"/>
              <a:t> Flaschenplatzer oder das Abspringen eines Druckluftschlauches. Im privaten Bereich </a:t>
            </a:r>
            <a:r>
              <a:rPr lang="de-DE" dirty="0" err="1"/>
              <a:t>zB</a:t>
            </a:r>
            <a:r>
              <a:rPr lang="de-DE" dirty="0"/>
              <a:t> Feuerwerkskörper.</a:t>
            </a:r>
          </a:p>
        </p:txBody>
      </p:sp>
      <p:sp>
        <p:nvSpPr>
          <p:cNvPr id="4" name="Foliennummernplatzhalter 3"/>
          <p:cNvSpPr>
            <a:spLocks noGrp="1"/>
          </p:cNvSpPr>
          <p:nvPr>
            <p:ph type="sldNum" sz="quarter" idx="5"/>
          </p:nvPr>
        </p:nvSpPr>
        <p:spPr/>
        <p:txBody>
          <a:bodyPr/>
          <a:lstStyle/>
          <a:p>
            <a:fld id="{3EF8707F-DEE4-7745-A5CF-37B32C872178}" type="slidenum">
              <a:rPr lang="de-DE" smtClean="0"/>
              <a:t>6</a:t>
            </a:fld>
            <a:endParaRPr lang="de-DE"/>
          </a:p>
        </p:txBody>
      </p:sp>
    </p:spTree>
    <p:extLst>
      <p:ext uri="{BB962C8B-B14F-4D97-AF65-F5344CB8AC3E}">
        <p14:creationId xmlns:p14="http://schemas.microsoft.com/office/powerpoint/2010/main" val="32907160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Hat man das Gefühl, dass die Otoplastik nicht richtig sitzt, beim Vorgesetzten Bescheid geben.</a:t>
            </a:r>
          </a:p>
          <a:p>
            <a:r>
              <a:rPr lang="de-DE" dirty="0"/>
              <a:t>Es kann sein, dass beim Fertigen des Abdruckes etwas schiefgelaufen ist. Es reicht schon, dass dabei der Kiefer bewegt wurde oder das Gesicht verzogen (Grimassen schneiden mit anderen Kollegen)</a:t>
            </a:r>
          </a:p>
          <a:p>
            <a:r>
              <a:rPr lang="de-DE" dirty="0"/>
              <a:t>Im Lauf der Jahre ändert sich die Passform fast zwangsläufig durch das Material der Otoplastik. Deshalb gibt der Hersteller oft nur eine Garantie über 5-6 Jahre.</a:t>
            </a:r>
          </a:p>
        </p:txBody>
      </p:sp>
      <p:sp>
        <p:nvSpPr>
          <p:cNvPr id="4" name="Foliennummernplatzhalter 3"/>
          <p:cNvSpPr>
            <a:spLocks noGrp="1"/>
          </p:cNvSpPr>
          <p:nvPr>
            <p:ph type="sldNum" sz="quarter" idx="5"/>
          </p:nvPr>
        </p:nvSpPr>
        <p:spPr/>
        <p:txBody>
          <a:bodyPr/>
          <a:lstStyle/>
          <a:p>
            <a:fld id="{3EF8707F-DEE4-7745-A5CF-37B32C872178}" type="slidenum">
              <a:rPr lang="de-DE" smtClean="0"/>
              <a:t>9</a:t>
            </a:fld>
            <a:endParaRPr lang="de-DE"/>
          </a:p>
        </p:txBody>
      </p:sp>
    </p:spTree>
    <p:extLst>
      <p:ext uri="{BB962C8B-B14F-4D97-AF65-F5344CB8AC3E}">
        <p14:creationId xmlns:p14="http://schemas.microsoft.com/office/powerpoint/2010/main" val="1910017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 ohne Bild">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1BCB68E7-D25F-5A4E-8763-916C479898DB}"/>
              </a:ext>
            </a:extLst>
          </p:cNvPr>
          <p:cNvSpPr/>
          <p:nvPr userDrawn="1"/>
        </p:nvSpPr>
        <p:spPr>
          <a:xfrm>
            <a:off x="0" y="1160463"/>
            <a:ext cx="12192000" cy="5697537"/>
          </a:xfrm>
          <a:prstGeom prst="rect">
            <a:avLst/>
          </a:prstGeom>
          <a:solidFill>
            <a:srgbClr val="004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583BED54-F2C9-0144-BF1C-4ED1B9BBFEF8}"/>
              </a:ext>
            </a:extLst>
          </p:cNvPr>
          <p:cNvSpPr>
            <a:spLocks noGrp="1"/>
          </p:cNvSpPr>
          <p:nvPr>
            <p:ph type="ctrTitle" hasCustomPrompt="1"/>
          </p:nvPr>
        </p:nvSpPr>
        <p:spPr>
          <a:xfrm>
            <a:off x="888781" y="1881188"/>
            <a:ext cx="6107332" cy="1223961"/>
          </a:xfrm>
        </p:spPr>
        <p:txBody>
          <a:bodyPr vert="horz" lIns="0" tIns="0" rIns="90000" anchor="t" anchorCtr="0">
            <a:noAutofit/>
          </a:bodyPr>
          <a:lstStyle>
            <a:lvl1pPr algn="l">
              <a:defRPr sz="3200" b="1" i="0" baseline="0">
                <a:solidFill>
                  <a:schemeClr val="bg1"/>
                </a:solidFill>
              </a:defRPr>
            </a:lvl1pPr>
          </a:lstStyle>
          <a:p>
            <a:r>
              <a:rPr lang="de-DE" dirty="0"/>
              <a:t>Hier steht ein Titel</a:t>
            </a:r>
          </a:p>
        </p:txBody>
      </p:sp>
      <p:sp>
        <p:nvSpPr>
          <p:cNvPr id="3" name="Untertitel 2">
            <a:extLst>
              <a:ext uri="{FF2B5EF4-FFF2-40B4-BE49-F238E27FC236}">
                <a16:creationId xmlns:a16="http://schemas.microsoft.com/office/drawing/2014/main" id="{EAEA2CA5-9E78-C14A-8CFA-CE7601D5366B}"/>
              </a:ext>
            </a:extLst>
          </p:cNvPr>
          <p:cNvSpPr>
            <a:spLocks noGrp="1"/>
          </p:cNvSpPr>
          <p:nvPr>
            <p:ph type="subTitle" idx="1" hasCustomPrompt="1"/>
          </p:nvPr>
        </p:nvSpPr>
        <p:spPr>
          <a:xfrm>
            <a:off x="888781" y="3607635"/>
            <a:ext cx="6107332" cy="492032"/>
          </a:xfrm>
        </p:spPr>
        <p:txBody>
          <a:bodyPr lIns="0" tIns="0">
            <a:noAutofit/>
          </a:bodyPr>
          <a:lstStyle>
            <a:lvl1pPr marL="0" indent="0" algn="l">
              <a:buNone/>
              <a:defRPr sz="28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Hier steht ein Untertitel</a:t>
            </a:r>
          </a:p>
        </p:txBody>
      </p:sp>
      <p:sp>
        <p:nvSpPr>
          <p:cNvPr id="13" name="Textplatzhalter 2">
            <a:extLst>
              <a:ext uri="{FF2B5EF4-FFF2-40B4-BE49-F238E27FC236}">
                <a16:creationId xmlns:a16="http://schemas.microsoft.com/office/drawing/2014/main" id="{3FC07B55-EEC7-8340-83F1-6F49FB3DFDD6}"/>
              </a:ext>
            </a:extLst>
          </p:cNvPr>
          <p:cNvSpPr>
            <a:spLocks noGrp="1"/>
          </p:cNvSpPr>
          <p:nvPr>
            <p:ph type="body" idx="10" hasCustomPrompt="1"/>
          </p:nvPr>
        </p:nvSpPr>
        <p:spPr>
          <a:xfrm>
            <a:off x="874714" y="5226904"/>
            <a:ext cx="6121400" cy="720724"/>
          </a:xfrm>
        </p:spPr>
        <p:txBody>
          <a:bodyPr lIns="0" tIns="0">
            <a:noAutofit/>
          </a:bodyPr>
          <a:lstStyle>
            <a:lvl1pPr marL="0" indent="0">
              <a:buNone/>
              <a:defRPr sz="200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de-DE" dirty="0"/>
              <a:t>Veranstaltung
Autor, Datum</a:t>
            </a:r>
          </a:p>
        </p:txBody>
      </p:sp>
      <p:sp>
        <p:nvSpPr>
          <p:cNvPr id="14" name="Oval 13">
            <a:extLst>
              <a:ext uri="{FF2B5EF4-FFF2-40B4-BE49-F238E27FC236}">
                <a16:creationId xmlns:a16="http://schemas.microsoft.com/office/drawing/2014/main" id="{7C91EE77-68D4-9E4E-AA9D-126F1CECB50A}"/>
              </a:ext>
            </a:extLst>
          </p:cNvPr>
          <p:cNvSpPr/>
          <p:nvPr/>
        </p:nvSpPr>
        <p:spPr>
          <a:xfrm>
            <a:off x="9517063" y="5825714"/>
            <a:ext cx="1800225" cy="1800225"/>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Oval 14">
            <a:extLst>
              <a:ext uri="{FF2B5EF4-FFF2-40B4-BE49-F238E27FC236}">
                <a16:creationId xmlns:a16="http://schemas.microsoft.com/office/drawing/2014/main" id="{67AA8707-BA8A-A943-81DA-5DFC122C140A}"/>
              </a:ext>
            </a:extLst>
          </p:cNvPr>
          <p:cNvSpPr/>
          <p:nvPr/>
        </p:nvSpPr>
        <p:spPr>
          <a:xfrm>
            <a:off x="9517063" y="3785172"/>
            <a:ext cx="1800225" cy="1800225"/>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Oval 19">
            <a:extLst>
              <a:ext uri="{FF2B5EF4-FFF2-40B4-BE49-F238E27FC236}">
                <a16:creationId xmlns:a16="http://schemas.microsoft.com/office/drawing/2014/main" id="{AC12E5A5-D53B-EF40-BB58-517BA5B15694}"/>
              </a:ext>
            </a:extLst>
          </p:cNvPr>
          <p:cNvSpPr/>
          <p:nvPr/>
        </p:nvSpPr>
        <p:spPr>
          <a:xfrm>
            <a:off x="9517063" y="1744629"/>
            <a:ext cx="1800225" cy="1800225"/>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11" name="Grafik 10">
            <a:extLst>
              <a:ext uri="{FF2B5EF4-FFF2-40B4-BE49-F238E27FC236}">
                <a16:creationId xmlns:a16="http://schemas.microsoft.com/office/drawing/2014/main" id="{DD910B3E-E2B3-504F-B4CD-23905319CCDA}"/>
              </a:ext>
            </a:extLst>
          </p:cNvPr>
          <p:cNvPicPr>
            <a:picLocks noChangeAspect="1"/>
          </p:cNvPicPr>
          <p:nvPr userDrawn="1"/>
        </p:nvPicPr>
        <p:blipFill>
          <a:blip r:embed="rId2"/>
          <a:stretch>
            <a:fillRect/>
          </a:stretch>
        </p:blipFill>
        <p:spPr>
          <a:xfrm>
            <a:off x="279415" y="229235"/>
            <a:ext cx="2811130" cy="721597"/>
          </a:xfrm>
          <a:prstGeom prst="rect">
            <a:avLst/>
          </a:prstGeom>
        </p:spPr>
      </p:pic>
    </p:spTree>
    <p:extLst>
      <p:ext uri="{BB962C8B-B14F-4D97-AF65-F5344CB8AC3E}">
        <p14:creationId xmlns:p14="http://schemas.microsoft.com/office/powerpoint/2010/main" val="1597410893"/>
      </p:ext>
    </p:extLst>
  </p:cSld>
  <p:clrMapOvr>
    <a:masterClrMapping/>
  </p:clrMapOvr>
  <p:transition spd="slow">
    <p:wipe dir="r"/>
  </p:transition>
  <p:extLst>
    <p:ext uri="{DCECCB84-F9BA-43D5-87BE-67443E8EF086}">
      <p15:sldGuideLst xmlns:p15="http://schemas.microsoft.com/office/powerpoint/2012/main">
        <p15:guide id="3" orient="horz" pos="2273" userDrawn="1">
          <p15:clr>
            <a:srgbClr val="FBAE40"/>
          </p15:clr>
        </p15:guide>
        <p15:guide id="5" pos="5995" userDrawn="1">
          <p15:clr>
            <a:srgbClr val="FBAE40"/>
          </p15:clr>
        </p15:guide>
        <p15:guide id="6" orient="horz" pos="3748" userDrawn="1">
          <p15:clr>
            <a:srgbClr val="FBAE40"/>
          </p15:clr>
        </p15:guide>
        <p15:guide id="9" pos="5768" userDrawn="1">
          <p15:clr>
            <a:srgbClr val="FBAE40"/>
          </p15:clr>
        </p15:guide>
        <p15:guide id="17" orient="horz" pos="195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 mit Bild">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1BCB68E7-D25F-5A4E-8763-916C479898DB}"/>
              </a:ext>
            </a:extLst>
          </p:cNvPr>
          <p:cNvSpPr/>
          <p:nvPr userDrawn="1"/>
        </p:nvSpPr>
        <p:spPr>
          <a:xfrm>
            <a:off x="0" y="1160463"/>
            <a:ext cx="12192000" cy="5697537"/>
          </a:xfrm>
          <a:prstGeom prst="rect">
            <a:avLst/>
          </a:prstGeom>
          <a:solidFill>
            <a:srgbClr val="004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583BED54-F2C9-0144-BF1C-4ED1B9BBFEF8}"/>
              </a:ext>
            </a:extLst>
          </p:cNvPr>
          <p:cNvSpPr>
            <a:spLocks noGrp="1"/>
          </p:cNvSpPr>
          <p:nvPr>
            <p:ph type="ctrTitle" hasCustomPrompt="1"/>
          </p:nvPr>
        </p:nvSpPr>
        <p:spPr>
          <a:xfrm>
            <a:off x="888781" y="1881188"/>
            <a:ext cx="5027832" cy="1223961"/>
          </a:xfrm>
        </p:spPr>
        <p:txBody>
          <a:bodyPr vert="horz" lIns="0" tIns="0" rIns="90000" anchor="t" anchorCtr="0">
            <a:noAutofit/>
          </a:bodyPr>
          <a:lstStyle>
            <a:lvl1pPr algn="l">
              <a:defRPr sz="3200" b="1" i="0" baseline="0">
                <a:solidFill>
                  <a:schemeClr val="bg1"/>
                </a:solidFill>
              </a:defRPr>
            </a:lvl1pPr>
          </a:lstStyle>
          <a:p>
            <a:r>
              <a:rPr lang="de-DE" dirty="0"/>
              <a:t>Hier steht ein Titel</a:t>
            </a:r>
          </a:p>
        </p:txBody>
      </p:sp>
      <p:sp>
        <p:nvSpPr>
          <p:cNvPr id="3" name="Untertitel 2">
            <a:extLst>
              <a:ext uri="{FF2B5EF4-FFF2-40B4-BE49-F238E27FC236}">
                <a16:creationId xmlns:a16="http://schemas.microsoft.com/office/drawing/2014/main" id="{EAEA2CA5-9E78-C14A-8CFA-CE7601D5366B}"/>
              </a:ext>
            </a:extLst>
          </p:cNvPr>
          <p:cNvSpPr>
            <a:spLocks noGrp="1"/>
          </p:cNvSpPr>
          <p:nvPr>
            <p:ph type="subTitle" idx="1" hasCustomPrompt="1"/>
          </p:nvPr>
        </p:nvSpPr>
        <p:spPr>
          <a:xfrm>
            <a:off x="888781" y="3607635"/>
            <a:ext cx="5027832" cy="492032"/>
          </a:xfrm>
        </p:spPr>
        <p:txBody>
          <a:bodyPr lIns="0" tIns="0">
            <a:noAutofit/>
          </a:bodyPr>
          <a:lstStyle>
            <a:lvl1pPr marL="0" indent="0" algn="l">
              <a:buNone/>
              <a:defRPr sz="28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Hier steht ein Untertitel</a:t>
            </a:r>
          </a:p>
        </p:txBody>
      </p:sp>
      <p:sp>
        <p:nvSpPr>
          <p:cNvPr id="13" name="Textplatzhalter 2">
            <a:extLst>
              <a:ext uri="{FF2B5EF4-FFF2-40B4-BE49-F238E27FC236}">
                <a16:creationId xmlns:a16="http://schemas.microsoft.com/office/drawing/2014/main" id="{3FC07B55-EEC7-8340-83F1-6F49FB3DFDD6}"/>
              </a:ext>
            </a:extLst>
          </p:cNvPr>
          <p:cNvSpPr>
            <a:spLocks noGrp="1"/>
          </p:cNvSpPr>
          <p:nvPr>
            <p:ph type="body" idx="10" hasCustomPrompt="1"/>
          </p:nvPr>
        </p:nvSpPr>
        <p:spPr>
          <a:xfrm>
            <a:off x="874714" y="5226904"/>
            <a:ext cx="5027832" cy="720724"/>
          </a:xfrm>
        </p:spPr>
        <p:txBody>
          <a:bodyPr lIns="0" tIns="0">
            <a:noAutofit/>
          </a:bodyPr>
          <a:lstStyle>
            <a:lvl1pPr marL="0" indent="0">
              <a:buNone/>
              <a:defRPr sz="200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de-DE" dirty="0"/>
              <a:t>Veranstaltung
Autor, Datum</a:t>
            </a:r>
          </a:p>
        </p:txBody>
      </p:sp>
      <p:sp>
        <p:nvSpPr>
          <p:cNvPr id="11" name="Bildplatzhalter 2">
            <a:extLst>
              <a:ext uri="{FF2B5EF4-FFF2-40B4-BE49-F238E27FC236}">
                <a16:creationId xmlns:a16="http://schemas.microsoft.com/office/drawing/2014/main" id="{F73DB2B4-E788-D442-A28E-A228D38A0238}"/>
              </a:ext>
            </a:extLst>
          </p:cNvPr>
          <p:cNvSpPr>
            <a:spLocks noGrp="1"/>
          </p:cNvSpPr>
          <p:nvPr>
            <p:ph type="pic" idx="11"/>
          </p:nvPr>
        </p:nvSpPr>
        <p:spPr>
          <a:xfrm>
            <a:off x="6275388" y="1160463"/>
            <a:ext cx="5916612" cy="5697537"/>
          </a:xfrm>
        </p:spPr>
        <p:txBody>
          <a:bodyPr>
            <a:normAutofit/>
          </a:bodyPr>
          <a:lstStyle>
            <a:lvl1pPr marL="0" indent="0">
              <a:buNone/>
              <a:defRPr sz="1600" baseline="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pic>
        <p:nvPicPr>
          <p:cNvPr id="8" name="Grafik 7">
            <a:extLst>
              <a:ext uri="{FF2B5EF4-FFF2-40B4-BE49-F238E27FC236}">
                <a16:creationId xmlns:a16="http://schemas.microsoft.com/office/drawing/2014/main" id="{7875496B-3162-854B-99E2-AE1EEBCF6B84}"/>
              </a:ext>
            </a:extLst>
          </p:cNvPr>
          <p:cNvPicPr>
            <a:picLocks noChangeAspect="1"/>
          </p:cNvPicPr>
          <p:nvPr userDrawn="1"/>
        </p:nvPicPr>
        <p:blipFill>
          <a:blip r:embed="rId2"/>
          <a:stretch>
            <a:fillRect/>
          </a:stretch>
        </p:blipFill>
        <p:spPr>
          <a:xfrm>
            <a:off x="279415" y="229235"/>
            <a:ext cx="2811130" cy="721597"/>
          </a:xfrm>
          <a:prstGeom prst="rect">
            <a:avLst/>
          </a:prstGeom>
        </p:spPr>
      </p:pic>
    </p:spTree>
    <p:extLst>
      <p:ext uri="{BB962C8B-B14F-4D97-AF65-F5344CB8AC3E}">
        <p14:creationId xmlns:p14="http://schemas.microsoft.com/office/powerpoint/2010/main" val="1151417140"/>
      </p:ext>
    </p:extLst>
  </p:cSld>
  <p:clrMapOvr>
    <a:masterClrMapping/>
  </p:clrMapOvr>
  <p:transition spd="slow">
    <p:wipe dir="r"/>
  </p:transition>
  <p:extLst>
    <p:ext uri="{DCECCB84-F9BA-43D5-87BE-67443E8EF086}">
      <p15:sldGuideLst xmlns:p15="http://schemas.microsoft.com/office/powerpoint/2012/main">
        <p15:guide id="3" orient="horz" pos="2273">
          <p15:clr>
            <a:srgbClr val="FBAE40"/>
          </p15:clr>
        </p15:guide>
        <p15:guide id="5" pos="5995">
          <p15:clr>
            <a:srgbClr val="FBAE40"/>
          </p15:clr>
        </p15:guide>
        <p15:guide id="6" orient="horz" pos="3748">
          <p15:clr>
            <a:srgbClr val="FBAE40"/>
          </p15:clr>
        </p15:guide>
        <p15:guide id="9" pos="5768">
          <p15:clr>
            <a:srgbClr val="FBAE40"/>
          </p15:clr>
        </p15:guide>
        <p15:guide id="17" orient="horz" pos="195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Kapitel">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CD3834C8-2549-C640-A290-5ECD930FD7D4}"/>
              </a:ext>
            </a:extLst>
          </p:cNvPr>
          <p:cNvSpPr/>
          <p:nvPr userDrawn="1"/>
        </p:nvSpPr>
        <p:spPr>
          <a:xfrm>
            <a:off x="0" y="765175"/>
            <a:ext cx="12192000" cy="6092825"/>
          </a:xfrm>
          <a:prstGeom prst="rect">
            <a:avLst/>
          </a:prstGeom>
          <a:solidFill>
            <a:srgbClr val="004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B661D27E-84D9-2E45-9F1C-4A8CA5E8408E}"/>
              </a:ext>
            </a:extLst>
          </p:cNvPr>
          <p:cNvSpPr>
            <a:spLocks noGrp="1"/>
          </p:cNvSpPr>
          <p:nvPr>
            <p:ph type="title" hasCustomPrompt="1"/>
          </p:nvPr>
        </p:nvSpPr>
        <p:spPr>
          <a:xfrm>
            <a:off x="882877" y="1881188"/>
            <a:ext cx="10434411" cy="710973"/>
          </a:xfrm>
        </p:spPr>
        <p:txBody>
          <a:bodyPr lIns="0" tIns="0" anchor="t" anchorCtr="0">
            <a:noAutofit/>
          </a:bodyPr>
          <a:lstStyle>
            <a:lvl1pPr>
              <a:defRPr sz="3200" b="1" i="0" baseline="0">
                <a:solidFill>
                  <a:schemeClr val="bg1"/>
                </a:solidFill>
              </a:defRPr>
            </a:lvl1pPr>
          </a:lstStyle>
          <a:p>
            <a:r>
              <a:rPr lang="de-DE" dirty="0"/>
              <a:t>Hier steht eine Kapitelüberschrift</a:t>
            </a:r>
          </a:p>
        </p:txBody>
      </p:sp>
      <p:sp>
        <p:nvSpPr>
          <p:cNvPr id="3" name="Textplatzhalter 2">
            <a:extLst>
              <a:ext uri="{FF2B5EF4-FFF2-40B4-BE49-F238E27FC236}">
                <a16:creationId xmlns:a16="http://schemas.microsoft.com/office/drawing/2014/main" id="{A19541AD-6152-0249-B028-D9DEB8D0F3FD}"/>
              </a:ext>
            </a:extLst>
          </p:cNvPr>
          <p:cNvSpPr>
            <a:spLocks noGrp="1"/>
          </p:cNvSpPr>
          <p:nvPr>
            <p:ph type="body" idx="1" hasCustomPrompt="1"/>
          </p:nvPr>
        </p:nvSpPr>
        <p:spPr>
          <a:xfrm>
            <a:off x="882877" y="2600326"/>
            <a:ext cx="10442575" cy="1500187"/>
          </a:xfrm>
        </p:spPr>
        <p:txBody>
          <a:bodyPr lIns="0" tIns="0">
            <a:noAutofit/>
          </a:bodyPr>
          <a:lstStyle>
            <a:lvl1pPr marL="0" indent="0">
              <a:buNone/>
              <a:defRPr sz="280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de-DE" dirty="0"/>
              <a:t>Hier steht ein Untertitel</a:t>
            </a:r>
          </a:p>
        </p:txBody>
      </p:sp>
      <p:sp>
        <p:nvSpPr>
          <p:cNvPr id="16" name="Datumsplatzhalter 3">
            <a:extLst>
              <a:ext uri="{FF2B5EF4-FFF2-40B4-BE49-F238E27FC236}">
                <a16:creationId xmlns:a16="http://schemas.microsoft.com/office/drawing/2014/main" id="{F1EC4BA3-D4B3-DB49-8C1C-74B347454991}"/>
              </a:ext>
            </a:extLst>
          </p:cNvPr>
          <p:cNvSpPr>
            <a:spLocks noGrp="1"/>
          </p:cNvSpPr>
          <p:nvPr>
            <p:ph type="dt" sz="half" idx="2"/>
          </p:nvPr>
        </p:nvSpPr>
        <p:spPr>
          <a:xfrm>
            <a:off x="7263423" y="6391519"/>
            <a:ext cx="1893277" cy="365125"/>
          </a:xfrm>
          <a:prstGeom prst="rect">
            <a:avLst/>
          </a:prstGeom>
        </p:spPr>
        <p:txBody>
          <a:bodyPr vert="horz" lIns="91440" tIns="45720" rIns="0" bIns="45720" rtlCol="0" anchor="ctr"/>
          <a:lstStyle>
            <a:lvl1pPr algn="r">
              <a:defRPr sz="1200" baseline="0">
                <a:solidFill>
                  <a:schemeClr val="bg1"/>
                </a:solidFill>
              </a:defRPr>
            </a:lvl1pPr>
          </a:lstStyle>
          <a:p>
            <a:r>
              <a:rPr lang="de-DE"/>
              <a:t>2020</a:t>
            </a:r>
            <a:endParaRPr lang="de-DE" dirty="0"/>
          </a:p>
        </p:txBody>
      </p:sp>
      <p:sp>
        <p:nvSpPr>
          <p:cNvPr id="17" name="Fußzeilenplatzhalter 4">
            <a:extLst>
              <a:ext uri="{FF2B5EF4-FFF2-40B4-BE49-F238E27FC236}">
                <a16:creationId xmlns:a16="http://schemas.microsoft.com/office/drawing/2014/main" id="{4370092F-E555-F64E-A70D-D9A61B2B3B2C}"/>
              </a:ext>
            </a:extLst>
          </p:cNvPr>
          <p:cNvSpPr>
            <a:spLocks noGrp="1"/>
          </p:cNvSpPr>
          <p:nvPr>
            <p:ph type="ftr" sz="quarter" idx="3"/>
          </p:nvPr>
        </p:nvSpPr>
        <p:spPr>
          <a:xfrm>
            <a:off x="874713" y="6391518"/>
            <a:ext cx="4114800" cy="365125"/>
          </a:xfrm>
          <a:prstGeom prst="rect">
            <a:avLst/>
          </a:prstGeom>
        </p:spPr>
        <p:txBody>
          <a:bodyPr vert="horz" lIns="0" tIns="45720" rIns="0" bIns="45720" rtlCol="0" anchor="ctr"/>
          <a:lstStyle>
            <a:lvl1pPr algn="l">
              <a:defRPr sz="1200" baseline="0">
                <a:solidFill>
                  <a:schemeClr val="bg1"/>
                </a:solidFill>
              </a:defRPr>
            </a:lvl1pPr>
          </a:lstStyle>
          <a:p>
            <a:r>
              <a:rPr lang="de-DE"/>
              <a:t>Lärmmobil</a:t>
            </a:r>
            <a:endParaRPr lang="de-DE" dirty="0"/>
          </a:p>
        </p:txBody>
      </p:sp>
      <p:sp>
        <p:nvSpPr>
          <p:cNvPr id="18" name="Foliennummernplatzhalter 5">
            <a:extLst>
              <a:ext uri="{FF2B5EF4-FFF2-40B4-BE49-F238E27FC236}">
                <a16:creationId xmlns:a16="http://schemas.microsoft.com/office/drawing/2014/main" id="{CC49F0CA-E924-CF47-A1A2-8509CFBB5885}"/>
              </a:ext>
            </a:extLst>
          </p:cNvPr>
          <p:cNvSpPr>
            <a:spLocks noGrp="1"/>
          </p:cNvSpPr>
          <p:nvPr>
            <p:ph type="sldNum" sz="quarter" idx="4"/>
          </p:nvPr>
        </p:nvSpPr>
        <p:spPr>
          <a:xfrm>
            <a:off x="9424009" y="6393961"/>
            <a:ext cx="1893277" cy="365125"/>
          </a:xfrm>
          <a:prstGeom prst="rect">
            <a:avLst/>
          </a:prstGeom>
        </p:spPr>
        <p:txBody>
          <a:bodyPr vert="horz" lIns="91440" tIns="45720" rIns="0" bIns="45720" rtlCol="0" anchor="ctr"/>
          <a:lstStyle>
            <a:lvl1pPr algn="r">
              <a:defRPr sz="1200" baseline="0">
                <a:solidFill>
                  <a:schemeClr val="bg1"/>
                </a:solidFill>
              </a:defRPr>
            </a:lvl1pPr>
          </a:lstStyle>
          <a:p>
            <a:fld id="{294FB65C-F205-7346-ACE0-FAF43E12CB59}" type="slidenum">
              <a:rPr lang="de-DE" smtClean="0"/>
              <a:pPr/>
              <a:t>‹Nr.›</a:t>
            </a:fld>
            <a:endParaRPr lang="de-DE" dirty="0"/>
          </a:p>
        </p:txBody>
      </p:sp>
    </p:spTree>
    <p:extLst>
      <p:ext uri="{BB962C8B-B14F-4D97-AF65-F5344CB8AC3E}">
        <p14:creationId xmlns:p14="http://schemas.microsoft.com/office/powerpoint/2010/main" val="928167630"/>
      </p:ext>
    </p:extLst>
  </p:cSld>
  <p:clrMapOvr>
    <a:masterClrMapping/>
  </p:clrMapOvr>
  <p:transition spd="slow">
    <p:wipe dir="r"/>
  </p:transition>
  <p:extLst>
    <p:ext uri="{DCECCB84-F9BA-43D5-87BE-67443E8EF086}">
      <p15:sldGuideLst xmlns:p15="http://schemas.microsoft.com/office/powerpoint/2012/main">
        <p15:guide id="2" orient="horz" pos="1638" userDrawn="1">
          <p15:clr>
            <a:srgbClr val="FBAE40"/>
          </p15:clr>
        </p15:guide>
        <p15:guide id="3" orient="horz" pos="3748"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Einspaltiger Inhalt">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F6C0F3BA-DA44-C14F-BC26-E331C475E371}"/>
              </a:ext>
            </a:extLst>
          </p:cNvPr>
          <p:cNvSpPr/>
          <p:nvPr userDrawn="1"/>
        </p:nvSpPr>
        <p:spPr>
          <a:xfrm>
            <a:off x="0" y="6308725"/>
            <a:ext cx="12192000" cy="549275"/>
          </a:xfrm>
          <a:prstGeom prst="rect">
            <a:avLst/>
          </a:prstGeom>
          <a:solidFill>
            <a:srgbClr val="004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0" name="Gerade Verbindung 9">
            <a:extLst>
              <a:ext uri="{FF2B5EF4-FFF2-40B4-BE49-F238E27FC236}">
                <a16:creationId xmlns:a16="http://schemas.microsoft.com/office/drawing/2014/main" id="{94818650-A180-1C48-8C74-63F02CA6D1B9}"/>
              </a:ext>
            </a:extLst>
          </p:cNvPr>
          <p:cNvCxnSpPr/>
          <p:nvPr userDrawn="1"/>
        </p:nvCxnSpPr>
        <p:spPr>
          <a:xfrm>
            <a:off x="0" y="762994"/>
            <a:ext cx="12192000" cy="0"/>
          </a:xfrm>
          <a:prstGeom prst="line">
            <a:avLst/>
          </a:prstGeom>
          <a:ln w="25400">
            <a:solidFill>
              <a:srgbClr val="004994"/>
            </a:solidFill>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FE859B07-AF76-FC43-A31F-25F8413ACE3C}"/>
              </a:ext>
            </a:extLst>
          </p:cNvPr>
          <p:cNvSpPr>
            <a:spLocks noGrp="1"/>
          </p:cNvSpPr>
          <p:nvPr>
            <p:ph type="title" hasCustomPrompt="1"/>
          </p:nvPr>
        </p:nvSpPr>
        <p:spPr>
          <a:xfrm>
            <a:off x="874711" y="1160463"/>
            <a:ext cx="10442576" cy="520702"/>
          </a:xfrm>
        </p:spPr>
        <p:txBody>
          <a:bodyPr lIns="0" tIns="0" anchor="t" anchorCtr="0">
            <a:noAutofit/>
          </a:bodyPr>
          <a:lstStyle>
            <a:lvl1pPr>
              <a:defRPr sz="2800" b="1" i="0" baseline="0">
                <a:solidFill>
                  <a:srgbClr val="004994"/>
                </a:solidFill>
              </a:defRPr>
            </a:lvl1pPr>
          </a:lstStyle>
          <a:p>
            <a:r>
              <a:rPr lang="de-DE" dirty="0"/>
              <a:t>Hier steht eine Überschrift</a:t>
            </a:r>
          </a:p>
        </p:txBody>
      </p:sp>
      <p:sp>
        <p:nvSpPr>
          <p:cNvPr id="3" name="Inhaltsplatzhalter 2">
            <a:extLst>
              <a:ext uri="{FF2B5EF4-FFF2-40B4-BE49-F238E27FC236}">
                <a16:creationId xmlns:a16="http://schemas.microsoft.com/office/drawing/2014/main" id="{544BB5B9-AD76-E041-89F2-D27E86857412}"/>
              </a:ext>
            </a:extLst>
          </p:cNvPr>
          <p:cNvSpPr>
            <a:spLocks noGrp="1"/>
          </p:cNvSpPr>
          <p:nvPr>
            <p:ph idx="1" hasCustomPrompt="1"/>
          </p:nvPr>
        </p:nvSpPr>
        <p:spPr>
          <a:xfrm>
            <a:off x="874713" y="1881188"/>
            <a:ext cx="10442576" cy="4068762"/>
          </a:xfrm>
        </p:spPr>
        <p:txBody>
          <a:bodyPr lIns="0" tIns="0">
            <a:noAutofit/>
          </a:bodyPr>
          <a:lstStyle>
            <a:lvl1pPr marL="0" indent="0">
              <a:buFont typeface="Arial" panose="020B0604020202020204" pitchFamily="34" charset="0"/>
              <a:buNone/>
              <a:tabLst/>
              <a:defRPr sz="2000" baseline="0"/>
            </a:lvl1pPr>
            <a:lvl2pPr>
              <a:defRPr/>
            </a:lvl2pPr>
            <a:lvl3pPr>
              <a:defRPr/>
            </a:lvl3pPr>
            <a:lvl4pPr marL="691200" marR="0" indent="-219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lvl4pPr>
          </a:lstStyle>
          <a:p>
            <a:r>
              <a:rPr lang="de-DE" dirty="0"/>
              <a:t>Hier steht ein Text</a:t>
            </a:r>
          </a:p>
          <a:p>
            <a:pPr lvl="1"/>
            <a:r>
              <a:rPr lang="de-DE" dirty="0"/>
              <a:t>Aufzählungspunkt 1. Ordnung</a:t>
            </a:r>
          </a:p>
          <a:p>
            <a:pPr lvl="2"/>
            <a:r>
              <a:rPr lang="de-DE" dirty="0"/>
              <a:t>Aufzählungspunkt 2. Ordnung</a:t>
            </a:r>
          </a:p>
          <a:p>
            <a:pPr lvl="3"/>
            <a:r>
              <a:rPr lang="de-DE" dirty="0"/>
              <a:t>Aufzählungspunkt 3. Ordnung</a:t>
            </a:r>
          </a:p>
          <a:p>
            <a:pPr lvl="4"/>
            <a:r>
              <a:rPr lang="de-DE" dirty="0"/>
              <a:t>Aufzählungspunkt 4. Ordnung</a:t>
            </a:r>
          </a:p>
        </p:txBody>
      </p:sp>
      <p:sp>
        <p:nvSpPr>
          <p:cNvPr id="7" name="Datumsplatzhalter 6">
            <a:extLst>
              <a:ext uri="{FF2B5EF4-FFF2-40B4-BE49-F238E27FC236}">
                <a16:creationId xmlns:a16="http://schemas.microsoft.com/office/drawing/2014/main" id="{4A3B0310-FA6C-7946-85B6-E154E10A4C49}"/>
              </a:ext>
            </a:extLst>
          </p:cNvPr>
          <p:cNvSpPr>
            <a:spLocks noGrp="1"/>
          </p:cNvSpPr>
          <p:nvPr>
            <p:ph type="dt" sz="half" idx="10"/>
          </p:nvPr>
        </p:nvSpPr>
        <p:spPr/>
        <p:txBody>
          <a:bodyPr rIns="0"/>
          <a:lstStyle>
            <a:lvl1pPr>
              <a:defRPr baseline="0">
                <a:solidFill>
                  <a:schemeClr val="bg1"/>
                </a:solidFill>
              </a:defRPr>
            </a:lvl1pPr>
          </a:lstStyle>
          <a:p>
            <a:r>
              <a:rPr lang="de-DE"/>
              <a:t>2020</a:t>
            </a:r>
            <a:endParaRPr lang="de-DE" dirty="0"/>
          </a:p>
        </p:txBody>
      </p:sp>
      <p:sp>
        <p:nvSpPr>
          <p:cNvPr id="14" name="Fußzeilenplatzhalter 13">
            <a:extLst>
              <a:ext uri="{FF2B5EF4-FFF2-40B4-BE49-F238E27FC236}">
                <a16:creationId xmlns:a16="http://schemas.microsoft.com/office/drawing/2014/main" id="{63BDCA97-09D9-FF46-86B2-F7B12C88381C}"/>
              </a:ext>
            </a:extLst>
          </p:cNvPr>
          <p:cNvSpPr>
            <a:spLocks noGrp="1"/>
          </p:cNvSpPr>
          <p:nvPr>
            <p:ph type="ftr" sz="quarter" idx="11"/>
          </p:nvPr>
        </p:nvSpPr>
        <p:spPr/>
        <p:txBody>
          <a:bodyPr lIns="0"/>
          <a:lstStyle>
            <a:lvl1pPr>
              <a:defRPr baseline="0">
                <a:solidFill>
                  <a:schemeClr val="bg1"/>
                </a:solidFill>
              </a:defRPr>
            </a:lvl1pPr>
          </a:lstStyle>
          <a:p>
            <a:r>
              <a:rPr lang="de-DE"/>
              <a:t>Lärmmobil</a:t>
            </a:r>
            <a:endParaRPr lang="de-DE" dirty="0"/>
          </a:p>
        </p:txBody>
      </p:sp>
      <p:sp>
        <p:nvSpPr>
          <p:cNvPr id="15" name="Foliennummernplatzhalter 14">
            <a:extLst>
              <a:ext uri="{FF2B5EF4-FFF2-40B4-BE49-F238E27FC236}">
                <a16:creationId xmlns:a16="http://schemas.microsoft.com/office/drawing/2014/main" id="{324940C1-6E0B-F74C-B89E-E6C5AD490D9E}"/>
              </a:ext>
            </a:extLst>
          </p:cNvPr>
          <p:cNvSpPr>
            <a:spLocks noGrp="1"/>
          </p:cNvSpPr>
          <p:nvPr>
            <p:ph type="sldNum" sz="quarter" idx="12"/>
          </p:nvPr>
        </p:nvSpPr>
        <p:spPr/>
        <p:txBody>
          <a:bodyPr rIns="0"/>
          <a:lstStyle>
            <a:lvl1pPr>
              <a:defRPr baseline="0">
                <a:solidFill>
                  <a:schemeClr val="bg1"/>
                </a:solidFill>
              </a:defRPr>
            </a:lvl1pPr>
          </a:lstStyle>
          <a:p>
            <a:fld id="{294FB65C-F205-7346-ACE0-FAF43E12CB59}" type="slidenum">
              <a:rPr lang="de-DE" smtClean="0"/>
              <a:pPr/>
              <a:t>‹Nr.›</a:t>
            </a:fld>
            <a:endParaRPr lang="de-DE" dirty="0"/>
          </a:p>
        </p:txBody>
      </p:sp>
    </p:spTree>
    <p:extLst>
      <p:ext uri="{BB962C8B-B14F-4D97-AF65-F5344CB8AC3E}">
        <p14:creationId xmlns:p14="http://schemas.microsoft.com/office/powerpoint/2010/main" val="3562581678"/>
      </p:ext>
    </p:extLst>
  </p:cSld>
  <p:clrMapOvr>
    <a:masterClrMapping/>
  </p:clrMapOvr>
  <p:transition spd="slow">
    <p:wipe dir="r"/>
  </p:transition>
  <p:extLst>
    <p:ext uri="{DCECCB84-F9BA-43D5-87BE-67443E8EF086}">
      <p15:sldGuideLst xmlns:p15="http://schemas.microsoft.com/office/powerpoint/2012/main">
        <p15:guide id="1" pos="5768" userDrawn="1">
          <p15:clr>
            <a:srgbClr val="FBAE40"/>
          </p15:clr>
        </p15:guide>
        <p15:guide id="2" orient="horz" pos="157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Zweispaltiger Inhalt">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67D76109-3406-034C-A080-04FF75E07FE4}"/>
              </a:ext>
            </a:extLst>
          </p:cNvPr>
          <p:cNvSpPr/>
          <p:nvPr userDrawn="1"/>
        </p:nvSpPr>
        <p:spPr>
          <a:xfrm>
            <a:off x="0" y="6308725"/>
            <a:ext cx="12192000" cy="549275"/>
          </a:xfrm>
          <a:prstGeom prst="rect">
            <a:avLst/>
          </a:prstGeom>
          <a:solidFill>
            <a:srgbClr val="004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DD5BD697-D068-CD4A-93E3-7B5203F9481F}"/>
              </a:ext>
            </a:extLst>
          </p:cNvPr>
          <p:cNvSpPr>
            <a:spLocks noGrp="1"/>
          </p:cNvSpPr>
          <p:nvPr>
            <p:ph type="title" hasCustomPrompt="1"/>
          </p:nvPr>
        </p:nvSpPr>
        <p:spPr>
          <a:xfrm>
            <a:off x="873579" y="1160463"/>
            <a:ext cx="10435544" cy="522969"/>
          </a:xfrm>
        </p:spPr>
        <p:txBody>
          <a:bodyPr lIns="0" tIns="0" rIns="90000" anchor="t" anchorCtr="0">
            <a:noAutofit/>
          </a:bodyPr>
          <a:lstStyle>
            <a:lvl1pPr>
              <a:defRPr sz="2800" b="1" i="0" baseline="0">
                <a:solidFill>
                  <a:srgbClr val="004994"/>
                </a:solidFill>
              </a:defRPr>
            </a:lvl1pPr>
          </a:lstStyle>
          <a:p>
            <a:r>
              <a:rPr lang="de-DE" dirty="0"/>
              <a:t>Hier steht eine Überschrift</a:t>
            </a:r>
          </a:p>
        </p:txBody>
      </p:sp>
      <p:sp>
        <p:nvSpPr>
          <p:cNvPr id="3" name="Inhaltsplatzhalter 2">
            <a:extLst>
              <a:ext uri="{FF2B5EF4-FFF2-40B4-BE49-F238E27FC236}">
                <a16:creationId xmlns:a16="http://schemas.microsoft.com/office/drawing/2014/main" id="{2DF9BE2D-DC36-F441-BE26-A446B0E7B1EE}"/>
              </a:ext>
            </a:extLst>
          </p:cNvPr>
          <p:cNvSpPr>
            <a:spLocks noGrp="1"/>
          </p:cNvSpPr>
          <p:nvPr>
            <p:ph sz="half" idx="1" hasCustomPrompt="1"/>
          </p:nvPr>
        </p:nvSpPr>
        <p:spPr>
          <a:xfrm>
            <a:off x="874712" y="1881188"/>
            <a:ext cx="5041901" cy="4068762"/>
          </a:xfrm>
        </p:spPr>
        <p:txBody>
          <a:bodyPr lIns="0" tIns="0">
            <a:noAutofit/>
          </a:bodyPr>
          <a:lstStyle>
            <a:lvl1pPr>
              <a:defRPr sz="2000" baseline="0"/>
            </a:lvl1pPr>
            <a:lvl2pPr>
              <a:defRPr/>
            </a:lvl2pPr>
            <a:lvl3pPr>
              <a:defRPr/>
            </a:lvl3pPr>
            <a:lvl4pPr marL="691200" indent="-219600">
              <a:tabLst/>
              <a:defRPr/>
            </a:lvl4pPr>
          </a:lstStyle>
          <a:p>
            <a:r>
              <a:rPr lang="de-DE" dirty="0"/>
              <a:t>Hier steht ein Text</a:t>
            </a:r>
          </a:p>
          <a:p>
            <a:pPr lvl="1"/>
            <a:r>
              <a:rPr lang="de-DE" dirty="0"/>
              <a:t>Aufzählungspunkt 1. Ordnung</a:t>
            </a:r>
          </a:p>
          <a:p>
            <a:pPr lvl="2"/>
            <a:r>
              <a:rPr lang="de-DE" dirty="0"/>
              <a:t>Aufzählungspunkt 2. Ordnung</a:t>
            </a:r>
          </a:p>
          <a:p>
            <a:pPr lvl="3"/>
            <a:r>
              <a:rPr lang="de-DE" dirty="0"/>
              <a:t>Aufzählungspunkt 3. Ordnung</a:t>
            </a:r>
          </a:p>
          <a:p>
            <a:pPr lvl="4"/>
            <a:r>
              <a:rPr lang="de-DE" dirty="0"/>
              <a:t>Aufzählungspunkt 4. Ordnung</a:t>
            </a:r>
          </a:p>
          <a:p>
            <a:pPr lvl="3"/>
            <a:endParaRPr lang="de-DE" dirty="0"/>
          </a:p>
        </p:txBody>
      </p:sp>
      <p:cxnSp>
        <p:nvCxnSpPr>
          <p:cNvPr id="15" name="Gerade Verbindung 14">
            <a:extLst>
              <a:ext uri="{FF2B5EF4-FFF2-40B4-BE49-F238E27FC236}">
                <a16:creationId xmlns:a16="http://schemas.microsoft.com/office/drawing/2014/main" id="{D59D6CB8-D562-F74D-96F6-C03C066181D1}"/>
              </a:ext>
            </a:extLst>
          </p:cNvPr>
          <p:cNvCxnSpPr/>
          <p:nvPr userDrawn="1"/>
        </p:nvCxnSpPr>
        <p:spPr>
          <a:xfrm>
            <a:off x="0" y="762994"/>
            <a:ext cx="12192000" cy="0"/>
          </a:xfrm>
          <a:prstGeom prst="line">
            <a:avLst/>
          </a:prstGeom>
          <a:ln w="25400">
            <a:solidFill>
              <a:srgbClr val="004994"/>
            </a:solidFill>
          </a:ln>
        </p:spPr>
        <p:style>
          <a:lnRef idx="1">
            <a:schemeClr val="accent1"/>
          </a:lnRef>
          <a:fillRef idx="0">
            <a:schemeClr val="accent1"/>
          </a:fillRef>
          <a:effectRef idx="0">
            <a:schemeClr val="accent1"/>
          </a:effectRef>
          <a:fontRef idx="minor">
            <a:schemeClr val="tx1"/>
          </a:fontRef>
        </p:style>
      </p:cxnSp>
      <p:sp>
        <p:nvSpPr>
          <p:cNvPr id="9" name="Datumsplatzhalter 8">
            <a:extLst>
              <a:ext uri="{FF2B5EF4-FFF2-40B4-BE49-F238E27FC236}">
                <a16:creationId xmlns:a16="http://schemas.microsoft.com/office/drawing/2014/main" id="{2CAA3806-6430-334E-9328-E239789B4A33}"/>
              </a:ext>
            </a:extLst>
          </p:cNvPr>
          <p:cNvSpPr>
            <a:spLocks noGrp="1"/>
          </p:cNvSpPr>
          <p:nvPr>
            <p:ph type="dt" sz="half" idx="10"/>
          </p:nvPr>
        </p:nvSpPr>
        <p:spPr/>
        <p:txBody>
          <a:bodyPr rIns="0"/>
          <a:lstStyle/>
          <a:p>
            <a:r>
              <a:rPr lang="de-DE"/>
              <a:t>2020</a:t>
            </a:r>
            <a:endParaRPr lang="de-DE" dirty="0"/>
          </a:p>
        </p:txBody>
      </p:sp>
      <p:sp>
        <p:nvSpPr>
          <p:cNvPr id="10" name="Fußzeilenplatzhalter 9">
            <a:extLst>
              <a:ext uri="{FF2B5EF4-FFF2-40B4-BE49-F238E27FC236}">
                <a16:creationId xmlns:a16="http://schemas.microsoft.com/office/drawing/2014/main" id="{977151CE-69C3-6F4C-807D-0CD0719AC994}"/>
              </a:ext>
            </a:extLst>
          </p:cNvPr>
          <p:cNvSpPr>
            <a:spLocks noGrp="1"/>
          </p:cNvSpPr>
          <p:nvPr>
            <p:ph type="ftr" sz="quarter" idx="11"/>
          </p:nvPr>
        </p:nvSpPr>
        <p:spPr/>
        <p:txBody>
          <a:bodyPr lIns="0"/>
          <a:lstStyle/>
          <a:p>
            <a:r>
              <a:rPr lang="de-DE"/>
              <a:t>Lärmmobil</a:t>
            </a:r>
            <a:endParaRPr lang="de-DE" dirty="0"/>
          </a:p>
        </p:txBody>
      </p:sp>
      <p:sp>
        <p:nvSpPr>
          <p:cNvPr id="19" name="Foliennummernplatzhalter 18">
            <a:extLst>
              <a:ext uri="{FF2B5EF4-FFF2-40B4-BE49-F238E27FC236}">
                <a16:creationId xmlns:a16="http://schemas.microsoft.com/office/drawing/2014/main" id="{283C436B-9C86-DE4D-8B23-9F16AB58452D}"/>
              </a:ext>
            </a:extLst>
          </p:cNvPr>
          <p:cNvSpPr>
            <a:spLocks noGrp="1"/>
          </p:cNvSpPr>
          <p:nvPr>
            <p:ph type="sldNum" sz="quarter" idx="12"/>
          </p:nvPr>
        </p:nvSpPr>
        <p:spPr/>
        <p:txBody>
          <a:bodyPr rIns="0"/>
          <a:lstStyle/>
          <a:p>
            <a:fld id="{294FB65C-F205-7346-ACE0-FAF43E12CB59}" type="slidenum">
              <a:rPr lang="de-DE" smtClean="0"/>
              <a:pPr/>
              <a:t>‹Nr.›</a:t>
            </a:fld>
            <a:endParaRPr lang="de-DE" dirty="0"/>
          </a:p>
        </p:txBody>
      </p:sp>
      <p:sp>
        <p:nvSpPr>
          <p:cNvPr id="11" name="Inhaltsplatzhalter 2">
            <a:extLst>
              <a:ext uri="{FF2B5EF4-FFF2-40B4-BE49-F238E27FC236}">
                <a16:creationId xmlns:a16="http://schemas.microsoft.com/office/drawing/2014/main" id="{753D4411-F989-6C43-AA5F-85D26D47F7B4}"/>
              </a:ext>
            </a:extLst>
          </p:cNvPr>
          <p:cNvSpPr>
            <a:spLocks noGrp="1"/>
          </p:cNvSpPr>
          <p:nvPr>
            <p:ph sz="half" idx="13" hasCustomPrompt="1"/>
          </p:nvPr>
        </p:nvSpPr>
        <p:spPr>
          <a:xfrm>
            <a:off x="6275389" y="1881188"/>
            <a:ext cx="5041901" cy="4068762"/>
          </a:xfrm>
        </p:spPr>
        <p:txBody>
          <a:bodyPr lIns="0" tIns="0">
            <a:noAutofit/>
          </a:bodyPr>
          <a:lstStyle>
            <a:lvl1pPr>
              <a:defRPr sz="2000" baseline="0"/>
            </a:lvl1pPr>
            <a:lvl2pPr>
              <a:defRPr/>
            </a:lvl2pPr>
            <a:lvl3pPr>
              <a:defRPr/>
            </a:lvl3pPr>
            <a:lvl4pPr marL="691200" indent="-219600">
              <a:tabLst/>
              <a:defRPr/>
            </a:lvl4pPr>
          </a:lstStyle>
          <a:p>
            <a:r>
              <a:rPr lang="de-DE" dirty="0"/>
              <a:t>Hier steht ein Text</a:t>
            </a:r>
          </a:p>
          <a:p>
            <a:pPr lvl="1"/>
            <a:r>
              <a:rPr lang="de-DE" dirty="0"/>
              <a:t>Aufzählungspunkt 1. Ordnung</a:t>
            </a:r>
          </a:p>
          <a:p>
            <a:pPr lvl="2"/>
            <a:r>
              <a:rPr lang="de-DE" dirty="0"/>
              <a:t>Aufzählungspunkt 2. Ordnung</a:t>
            </a:r>
          </a:p>
          <a:p>
            <a:pPr lvl="3"/>
            <a:r>
              <a:rPr lang="de-DE" dirty="0"/>
              <a:t>Aufzählungspunkt 3. Ordnung</a:t>
            </a:r>
          </a:p>
          <a:p>
            <a:pPr lvl="4"/>
            <a:r>
              <a:rPr lang="de-DE" dirty="0"/>
              <a:t>Aufzählungspunkt 4. Ordnung</a:t>
            </a:r>
          </a:p>
          <a:p>
            <a:pPr lvl="3"/>
            <a:endParaRPr lang="de-DE" dirty="0"/>
          </a:p>
        </p:txBody>
      </p:sp>
    </p:spTree>
    <p:extLst>
      <p:ext uri="{BB962C8B-B14F-4D97-AF65-F5344CB8AC3E}">
        <p14:creationId xmlns:p14="http://schemas.microsoft.com/office/powerpoint/2010/main" val="798364415"/>
      </p:ext>
    </p:extLst>
  </p:cSld>
  <p:clrMapOvr>
    <a:masterClrMapping/>
  </p:clrMapOvr>
  <p:transition spd="slow">
    <p:wipe dir="r"/>
  </p:transition>
  <p:extLst>
    <p:ext uri="{DCECCB84-F9BA-43D5-87BE-67443E8EF086}">
      <p15:sldGuideLst xmlns:p15="http://schemas.microsoft.com/office/powerpoint/2012/main">
        <p15:guide id="5" orient="horz" pos="3748" userDrawn="1">
          <p15:clr>
            <a:srgbClr val="FBAE40"/>
          </p15:clr>
        </p15:guide>
        <p15:guide id="6" orient="horz" pos="3974" userDrawn="1">
          <p15:clr>
            <a:srgbClr val="FBAE40"/>
          </p15:clr>
        </p15:guide>
        <p15:guide id="7" orient="horz" pos="48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Zweispaltiger Inhalt 2">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67D76109-3406-034C-A080-04FF75E07FE4}"/>
              </a:ext>
            </a:extLst>
          </p:cNvPr>
          <p:cNvSpPr/>
          <p:nvPr userDrawn="1"/>
        </p:nvSpPr>
        <p:spPr>
          <a:xfrm>
            <a:off x="0" y="6308725"/>
            <a:ext cx="12192000" cy="549275"/>
          </a:xfrm>
          <a:prstGeom prst="rect">
            <a:avLst/>
          </a:prstGeom>
          <a:solidFill>
            <a:srgbClr val="004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DD5BD697-D068-CD4A-93E3-7B5203F9481F}"/>
              </a:ext>
            </a:extLst>
          </p:cNvPr>
          <p:cNvSpPr>
            <a:spLocks noGrp="1"/>
          </p:cNvSpPr>
          <p:nvPr>
            <p:ph type="title" hasCustomPrompt="1"/>
          </p:nvPr>
        </p:nvSpPr>
        <p:spPr>
          <a:xfrm>
            <a:off x="873579" y="1160463"/>
            <a:ext cx="10435544" cy="522969"/>
          </a:xfrm>
        </p:spPr>
        <p:txBody>
          <a:bodyPr lIns="0" tIns="0" rIns="90000" anchor="t" anchorCtr="0">
            <a:noAutofit/>
          </a:bodyPr>
          <a:lstStyle>
            <a:lvl1pPr>
              <a:defRPr sz="2800" b="1" i="0" baseline="0">
                <a:solidFill>
                  <a:srgbClr val="004994"/>
                </a:solidFill>
              </a:defRPr>
            </a:lvl1pPr>
          </a:lstStyle>
          <a:p>
            <a:r>
              <a:rPr lang="de-DE" dirty="0"/>
              <a:t>Hier steht eine Überschrift</a:t>
            </a:r>
          </a:p>
        </p:txBody>
      </p:sp>
      <p:cxnSp>
        <p:nvCxnSpPr>
          <p:cNvPr id="15" name="Gerade Verbindung 14">
            <a:extLst>
              <a:ext uri="{FF2B5EF4-FFF2-40B4-BE49-F238E27FC236}">
                <a16:creationId xmlns:a16="http://schemas.microsoft.com/office/drawing/2014/main" id="{D59D6CB8-D562-F74D-96F6-C03C066181D1}"/>
              </a:ext>
            </a:extLst>
          </p:cNvPr>
          <p:cNvCxnSpPr/>
          <p:nvPr userDrawn="1"/>
        </p:nvCxnSpPr>
        <p:spPr>
          <a:xfrm>
            <a:off x="0" y="762994"/>
            <a:ext cx="12192000" cy="0"/>
          </a:xfrm>
          <a:prstGeom prst="line">
            <a:avLst/>
          </a:prstGeom>
          <a:ln w="25400">
            <a:solidFill>
              <a:srgbClr val="004994"/>
            </a:solidFill>
          </a:ln>
        </p:spPr>
        <p:style>
          <a:lnRef idx="1">
            <a:schemeClr val="accent1"/>
          </a:lnRef>
          <a:fillRef idx="0">
            <a:schemeClr val="accent1"/>
          </a:fillRef>
          <a:effectRef idx="0">
            <a:schemeClr val="accent1"/>
          </a:effectRef>
          <a:fontRef idx="minor">
            <a:schemeClr val="tx1"/>
          </a:fontRef>
        </p:style>
      </p:cxnSp>
      <p:sp>
        <p:nvSpPr>
          <p:cNvPr id="9" name="Datumsplatzhalter 8">
            <a:extLst>
              <a:ext uri="{FF2B5EF4-FFF2-40B4-BE49-F238E27FC236}">
                <a16:creationId xmlns:a16="http://schemas.microsoft.com/office/drawing/2014/main" id="{2CAA3806-6430-334E-9328-E239789B4A33}"/>
              </a:ext>
            </a:extLst>
          </p:cNvPr>
          <p:cNvSpPr>
            <a:spLocks noGrp="1"/>
          </p:cNvSpPr>
          <p:nvPr>
            <p:ph type="dt" sz="half" idx="10"/>
          </p:nvPr>
        </p:nvSpPr>
        <p:spPr/>
        <p:txBody>
          <a:bodyPr rIns="0"/>
          <a:lstStyle/>
          <a:p>
            <a:r>
              <a:rPr lang="de-DE"/>
              <a:t>2020</a:t>
            </a:r>
            <a:endParaRPr lang="de-DE" dirty="0"/>
          </a:p>
        </p:txBody>
      </p:sp>
      <p:sp>
        <p:nvSpPr>
          <p:cNvPr id="10" name="Fußzeilenplatzhalter 9">
            <a:extLst>
              <a:ext uri="{FF2B5EF4-FFF2-40B4-BE49-F238E27FC236}">
                <a16:creationId xmlns:a16="http://schemas.microsoft.com/office/drawing/2014/main" id="{977151CE-69C3-6F4C-807D-0CD0719AC994}"/>
              </a:ext>
            </a:extLst>
          </p:cNvPr>
          <p:cNvSpPr>
            <a:spLocks noGrp="1"/>
          </p:cNvSpPr>
          <p:nvPr>
            <p:ph type="ftr" sz="quarter" idx="11"/>
          </p:nvPr>
        </p:nvSpPr>
        <p:spPr/>
        <p:txBody>
          <a:bodyPr lIns="0"/>
          <a:lstStyle/>
          <a:p>
            <a:r>
              <a:rPr lang="de-DE"/>
              <a:t>Lärmmobil</a:t>
            </a:r>
            <a:endParaRPr lang="de-DE" dirty="0"/>
          </a:p>
        </p:txBody>
      </p:sp>
      <p:sp>
        <p:nvSpPr>
          <p:cNvPr id="19" name="Foliennummernplatzhalter 18">
            <a:extLst>
              <a:ext uri="{FF2B5EF4-FFF2-40B4-BE49-F238E27FC236}">
                <a16:creationId xmlns:a16="http://schemas.microsoft.com/office/drawing/2014/main" id="{283C436B-9C86-DE4D-8B23-9F16AB58452D}"/>
              </a:ext>
            </a:extLst>
          </p:cNvPr>
          <p:cNvSpPr>
            <a:spLocks noGrp="1"/>
          </p:cNvSpPr>
          <p:nvPr>
            <p:ph type="sldNum" sz="quarter" idx="12"/>
          </p:nvPr>
        </p:nvSpPr>
        <p:spPr/>
        <p:txBody>
          <a:bodyPr rIns="0"/>
          <a:lstStyle/>
          <a:p>
            <a:fld id="{294FB65C-F205-7346-ACE0-FAF43E12CB59}" type="slidenum">
              <a:rPr lang="de-DE" smtClean="0"/>
              <a:pPr/>
              <a:t>‹Nr.›</a:t>
            </a:fld>
            <a:endParaRPr lang="de-DE" dirty="0"/>
          </a:p>
        </p:txBody>
      </p:sp>
      <p:sp>
        <p:nvSpPr>
          <p:cNvPr id="11" name="Inhaltsplatzhalter 2">
            <a:extLst>
              <a:ext uri="{FF2B5EF4-FFF2-40B4-BE49-F238E27FC236}">
                <a16:creationId xmlns:a16="http://schemas.microsoft.com/office/drawing/2014/main" id="{17861E88-7B80-6C42-ABF7-B988C930A294}"/>
              </a:ext>
            </a:extLst>
          </p:cNvPr>
          <p:cNvSpPr>
            <a:spLocks noGrp="1"/>
          </p:cNvSpPr>
          <p:nvPr>
            <p:ph sz="half" idx="1" hasCustomPrompt="1"/>
          </p:nvPr>
        </p:nvSpPr>
        <p:spPr>
          <a:xfrm>
            <a:off x="874712" y="1881188"/>
            <a:ext cx="3960813" cy="4068762"/>
          </a:xfrm>
        </p:spPr>
        <p:txBody>
          <a:bodyPr lIns="0" tIns="0">
            <a:noAutofit/>
          </a:bodyPr>
          <a:lstStyle>
            <a:lvl1pPr>
              <a:defRPr sz="2000" baseline="0"/>
            </a:lvl1pPr>
            <a:lvl2pPr>
              <a:defRPr/>
            </a:lvl2pPr>
            <a:lvl3pPr>
              <a:defRPr/>
            </a:lvl3pPr>
            <a:lvl4pPr marL="691200" indent="-219600">
              <a:tabLst/>
              <a:defRPr/>
            </a:lvl4pPr>
          </a:lstStyle>
          <a:p>
            <a:r>
              <a:rPr lang="de-DE" dirty="0"/>
              <a:t>Hier steht ein Text</a:t>
            </a:r>
          </a:p>
          <a:p>
            <a:pPr lvl="1"/>
            <a:r>
              <a:rPr lang="de-DE" dirty="0"/>
              <a:t>Aufzählungspunkt 1. Ordnung</a:t>
            </a:r>
          </a:p>
          <a:p>
            <a:pPr lvl="2"/>
            <a:r>
              <a:rPr lang="de-DE" dirty="0"/>
              <a:t>Aufzählungspunkt 2. Ordnung</a:t>
            </a:r>
          </a:p>
          <a:p>
            <a:pPr lvl="3"/>
            <a:r>
              <a:rPr lang="de-DE" dirty="0"/>
              <a:t>Aufzählungspunkt 3. Ordnung</a:t>
            </a:r>
          </a:p>
          <a:p>
            <a:pPr lvl="4"/>
            <a:r>
              <a:rPr lang="de-DE" dirty="0"/>
              <a:t>Aufzählungspunkt 4. Ordnung</a:t>
            </a:r>
          </a:p>
          <a:p>
            <a:pPr lvl="3"/>
            <a:endParaRPr lang="de-DE" dirty="0"/>
          </a:p>
        </p:txBody>
      </p:sp>
      <p:sp>
        <p:nvSpPr>
          <p:cNvPr id="12" name="Inhaltsplatzhalter 2">
            <a:extLst>
              <a:ext uri="{FF2B5EF4-FFF2-40B4-BE49-F238E27FC236}">
                <a16:creationId xmlns:a16="http://schemas.microsoft.com/office/drawing/2014/main" id="{92587E4E-B950-1945-8D41-145BA6FF27DE}"/>
              </a:ext>
            </a:extLst>
          </p:cNvPr>
          <p:cNvSpPr>
            <a:spLocks noGrp="1"/>
          </p:cNvSpPr>
          <p:nvPr>
            <p:ph sz="half" idx="13" hasCustomPrompt="1"/>
          </p:nvPr>
        </p:nvSpPr>
        <p:spPr>
          <a:xfrm>
            <a:off x="5195888" y="1881188"/>
            <a:ext cx="6113235" cy="4068762"/>
          </a:xfrm>
        </p:spPr>
        <p:txBody>
          <a:bodyPr lIns="0" tIns="0">
            <a:noAutofit/>
          </a:bodyPr>
          <a:lstStyle>
            <a:lvl1pPr>
              <a:defRPr sz="2000" baseline="0"/>
            </a:lvl1pPr>
            <a:lvl2pPr>
              <a:defRPr/>
            </a:lvl2pPr>
            <a:lvl3pPr>
              <a:defRPr/>
            </a:lvl3pPr>
            <a:lvl4pPr marL="691200" indent="-219600">
              <a:tabLst/>
              <a:defRPr/>
            </a:lvl4pPr>
          </a:lstStyle>
          <a:p>
            <a:r>
              <a:rPr lang="de-DE" dirty="0"/>
              <a:t>Hier steht ein Text</a:t>
            </a:r>
          </a:p>
          <a:p>
            <a:pPr lvl="1"/>
            <a:r>
              <a:rPr lang="de-DE" dirty="0"/>
              <a:t>Aufzählungspunkt 1. Ordnung</a:t>
            </a:r>
          </a:p>
          <a:p>
            <a:pPr lvl="2"/>
            <a:r>
              <a:rPr lang="de-DE" dirty="0"/>
              <a:t>Aufzählungspunkt 2. Ordnung</a:t>
            </a:r>
          </a:p>
          <a:p>
            <a:pPr lvl="3"/>
            <a:r>
              <a:rPr lang="de-DE" dirty="0"/>
              <a:t>Aufzählungspunkt 3. Ordnung</a:t>
            </a:r>
          </a:p>
          <a:p>
            <a:pPr lvl="4"/>
            <a:r>
              <a:rPr lang="de-DE" dirty="0"/>
              <a:t>Aufzählungspunkt 4. Ordnung</a:t>
            </a:r>
          </a:p>
          <a:p>
            <a:pPr lvl="3"/>
            <a:endParaRPr lang="de-DE" dirty="0"/>
          </a:p>
        </p:txBody>
      </p:sp>
    </p:spTree>
    <p:extLst>
      <p:ext uri="{BB962C8B-B14F-4D97-AF65-F5344CB8AC3E}">
        <p14:creationId xmlns:p14="http://schemas.microsoft.com/office/powerpoint/2010/main" val="100778488"/>
      </p:ext>
    </p:extLst>
  </p:cSld>
  <p:clrMapOvr>
    <a:masterClrMapping/>
  </p:clrMapOvr>
  <p:transition spd="slow">
    <p:wipe dir="r"/>
  </p:transition>
  <p:extLst>
    <p:ext uri="{DCECCB84-F9BA-43D5-87BE-67443E8EF086}">
      <p15:sldGuideLst xmlns:p15="http://schemas.microsoft.com/office/powerpoint/2012/main">
        <p15:guide id="5" orient="horz" pos="374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elle">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F6C0F3BA-DA44-C14F-BC26-E331C475E371}"/>
              </a:ext>
            </a:extLst>
          </p:cNvPr>
          <p:cNvSpPr/>
          <p:nvPr userDrawn="1"/>
        </p:nvSpPr>
        <p:spPr>
          <a:xfrm>
            <a:off x="0" y="6308725"/>
            <a:ext cx="12192000" cy="549275"/>
          </a:xfrm>
          <a:prstGeom prst="rect">
            <a:avLst/>
          </a:prstGeom>
          <a:solidFill>
            <a:srgbClr val="004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0" name="Gerade Verbindung 9">
            <a:extLst>
              <a:ext uri="{FF2B5EF4-FFF2-40B4-BE49-F238E27FC236}">
                <a16:creationId xmlns:a16="http://schemas.microsoft.com/office/drawing/2014/main" id="{94818650-A180-1C48-8C74-63F02CA6D1B9}"/>
              </a:ext>
            </a:extLst>
          </p:cNvPr>
          <p:cNvCxnSpPr/>
          <p:nvPr userDrawn="1"/>
        </p:nvCxnSpPr>
        <p:spPr>
          <a:xfrm>
            <a:off x="0" y="762994"/>
            <a:ext cx="12192000" cy="0"/>
          </a:xfrm>
          <a:prstGeom prst="line">
            <a:avLst/>
          </a:prstGeom>
          <a:ln w="25400">
            <a:solidFill>
              <a:srgbClr val="004994"/>
            </a:solidFill>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FE859B07-AF76-FC43-A31F-25F8413ACE3C}"/>
              </a:ext>
            </a:extLst>
          </p:cNvPr>
          <p:cNvSpPr>
            <a:spLocks noGrp="1"/>
          </p:cNvSpPr>
          <p:nvPr>
            <p:ph type="title" hasCustomPrompt="1"/>
          </p:nvPr>
        </p:nvSpPr>
        <p:spPr>
          <a:xfrm>
            <a:off x="874711" y="1160463"/>
            <a:ext cx="10442576" cy="520702"/>
          </a:xfrm>
        </p:spPr>
        <p:txBody>
          <a:bodyPr lIns="0" tIns="0" anchor="t" anchorCtr="0">
            <a:noAutofit/>
          </a:bodyPr>
          <a:lstStyle>
            <a:lvl1pPr>
              <a:defRPr sz="2800" b="1" i="0" baseline="0">
                <a:solidFill>
                  <a:srgbClr val="004994"/>
                </a:solidFill>
              </a:defRPr>
            </a:lvl1pPr>
          </a:lstStyle>
          <a:p>
            <a:r>
              <a:rPr lang="de-DE" dirty="0"/>
              <a:t>Dies ist eine Tabellenfolie</a:t>
            </a:r>
          </a:p>
        </p:txBody>
      </p:sp>
      <p:sp>
        <p:nvSpPr>
          <p:cNvPr id="7" name="Datumsplatzhalter 6">
            <a:extLst>
              <a:ext uri="{FF2B5EF4-FFF2-40B4-BE49-F238E27FC236}">
                <a16:creationId xmlns:a16="http://schemas.microsoft.com/office/drawing/2014/main" id="{4A3B0310-FA6C-7946-85B6-E154E10A4C49}"/>
              </a:ext>
            </a:extLst>
          </p:cNvPr>
          <p:cNvSpPr>
            <a:spLocks noGrp="1"/>
          </p:cNvSpPr>
          <p:nvPr>
            <p:ph type="dt" sz="half" idx="10"/>
          </p:nvPr>
        </p:nvSpPr>
        <p:spPr/>
        <p:txBody>
          <a:bodyPr rIns="0"/>
          <a:lstStyle>
            <a:lvl1pPr>
              <a:defRPr baseline="0">
                <a:solidFill>
                  <a:schemeClr val="bg1"/>
                </a:solidFill>
              </a:defRPr>
            </a:lvl1pPr>
          </a:lstStyle>
          <a:p>
            <a:r>
              <a:rPr lang="de-DE"/>
              <a:t>2020</a:t>
            </a:r>
            <a:endParaRPr lang="de-DE" dirty="0"/>
          </a:p>
        </p:txBody>
      </p:sp>
      <p:sp>
        <p:nvSpPr>
          <p:cNvPr id="14" name="Fußzeilenplatzhalter 13">
            <a:extLst>
              <a:ext uri="{FF2B5EF4-FFF2-40B4-BE49-F238E27FC236}">
                <a16:creationId xmlns:a16="http://schemas.microsoft.com/office/drawing/2014/main" id="{63BDCA97-09D9-FF46-86B2-F7B12C88381C}"/>
              </a:ext>
            </a:extLst>
          </p:cNvPr>
          <p:cNvSpPr>
            <a:spLocks noGrp="1"/>
          </p:cNvSpPr>
          <p:nvPr>
            <p:ph type="ftr" sz="quarter" idx="11"/>
          </p:nvPr>
        </p:nvSpPr>
        <p:spPr/>
        <p:txBody>
          <a:bodyPr lIns="0"/>
          <a:lstStyle>
            <a:lvl1pPr>
              <a:defRPr baseline="0">
                <a:solidFill>
                  <a:schemeClr val="bg1"/>
                </a:solidFill>
              </a:defRPr>
            </a:lvl1pPr>
          </a:lstStyle>
          <a:p>
            <a:r>
              <a:rPr lang="de-DE"/>
              <a:t>Lärmmobil</a:t>
            </a:r>
            <a:endParaRPr lang="de-DE" dirty="0"/>
          </a:p>
        </p:txBody>
      </p:sp>
      <p:sp>
        <p:nvSpPr>
          <p:cNvPr id="15" name="Foliennummernplatzhalter 14">
            <a:extLst>
              <a:ext uri="{FF2B5EF4-FFF2-40B4-BE49-F238E27FC236}">
                <a16:creationId xmlns:a16="http://schemas.microsoft.com/office/drawing/2014/main" id="{324940C1-6E0B-F74C-B89E-E6C5AD490D9E}"/>
              </a:ext>
            </a:extLst>
          </p:cNvPr>
          <p:cNvSpPr>
            <a:spLocks noGrp="1"/>
          </p:cNvSpPr>
          <p:nvPr>
            <p:ph type="sldNum" sz="quarter" idx="12"/>
          </p:nvPr>
        </p:nvSpPr>
        <p:spPr/>
        <p:txBody>
          <a:bodyPr rIns="0"/>
          <a:lstStyle>
            <a:lvl1pPr>
              <a:defRPr baseline="0">
                <a:solidFill>
                  <a:schemeClr val="bg1"/>
                </a:solidFill>
              </a:defRPr>
            </a:lvl1pPr>
          </a:lstStyle>
          <a:p>
            <a:fld id="{294FB65C-F205-7346-ACE0-FAF43E12CB59}" type="slidenum">
              <a:rPr lang="de-DE" smtClean="0"/>
              <a:pPr/>
              <a:t>‹Nr.›</a:t>
            </a:fld>
            <a:endParaRPr lang="de-DE" dirty="0"/>
          </a:p>
        </p:txBody>
      </p:sp>
    </p:spTree>
    <p:extLst>
      <p:ext uri="{BB962C8B-B14F-4D97-AF65-F5344CB8AC3E}">
        <p14:creationId xmlns:p14="http://schemas.microsoft.com/office/powerpoint/2010/main" val="577978064"/>
      </p:ext>
    </p:extLst>
  </p:cSld>
  <p:clrMapOvr>
    <a:masterClrMapping/>
  </p:clrMapOvr>
  <p:transition spd="slow">
    <p:wipe dir="r"/>
  </p:transition>
  <p:extLst>
    <p:ext uri="{DCECCB84-F9BA-43D5-87BE-67443E8EF086}">
      <p15:sldGuideLst xmlns:p15="http://schemas.microsoft.com/office/powerpoint/2012/main">
        <p15:guide id="3" orient="horz" pos="374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ild vollflächig">
    <p:spTree>
      <p:nvGrpSpPr>
        <p:cNvPr id="1" name=""/>
        <p:cNvGrpSpPr/>
        <p:nvPr/>
      </p:nvGrpSpPr>
      <p:grpSpPr>
        <a:xfrm>
          <a:off x="0" y="0"/>
          <a:ext cx="0" cy="0"/>
          <a:chOff x="0" y="0"/>
          <a:chExt cx="0" cy="0"/>
        </a:xfrm>
      </p:grpSpPr>
      <p:sp>
        <p:nvSpPr>
          <p:cNvPr id="2" name="Bildplatzhalter 2">
            <a:extLst>
              <a:ext uri="{FF2B5EF4-FFF2-40B4-BE49-F238E27FC236}">
                <a16:creationId xmlns:a16="http://schemas.microsoft.com/office/drawing/2014/main" id="{FD6188F8-C64B-7B48-A17B-544ED2E9AEC1}"/>
              </a:ext>
            </a:extLst>
          </p:cNvPr>
          <p:cNvSpPr>
            <a:spLocks noGrp="1"/>
          </p:cNvSpPr>
          <p:nvPr>
            <p:ph type="pic" idx="10" hasCustomPrompt="1"/>
          </p:nvPr>
        </p:nvSpPr>
        <p:spPr>
          <a:xfrm>
            <a:off x="-5936" y="0"/>
            <a:ext cx="12197936" cy="6858000"/>
          </a:xfrm>
        </p:spPr>
        <p:txBody>
          <a:bodyPr>
            <a:normAutofit/>
          </a:bodyPr>
          <a:lstStyle>
            <a:lvl1pPr marL="0" indent="0">
              <a:buNone/>
              <a:defRPr sz="16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dirty="0"/>
              <a:t>Platzhalter für Bild</a:t>
            </a:r>
          </a:p>
        </p:txBody>
      </p:sp>
    </p:spTree>
    <p:extLst>
      <p:ext uri="{BB962C8B-B14F-4D97-AF65-F5344CB8AC3E}">
        <p14:creationId xmlns:p14="http://schemas.microsoft.com/office/powerpoint/2010/main" val="3085154287"/>
      </p:ext>
    </p:extLst>
  </p:cSld>
  <p:clrMapOvr>
    <a:masterClrMapping/>
  </p:clrMapOvr>
  <p:transition spd="slow">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Zitat">
    <p:spTree>
      <p:nvGrpSpPr>
        <p:cNvPr id="1" name=""/>
        <p:cNvGrpSpPr/>
        <p:nvPr/>
      </p:nvGrpSpPr>
      <p:grpSpPr>
        <a:xfrm>
          <a:off x="0" y="0"/>
          <a:ext cx="0" cy="0"/>
          <a:chOff x="0" y="0"/>
          <a:chExt cx="0" cy="0"/>
        </a:xfrm>
      </p:grpSpPr>
      <p:sp>
        <p:nvSpPr>
          <p:cNvPr id="2" name="Bildplatzhalter 2">
            <a:extLst>
              <a:ext uri="{FF2B5EF4-FFF2-40B4-BE49-F238E27FC236}">
                <a16:creationId xmlns:a16="http://schemas.microsoft.com/office/drawing/2014/main" id="{FD6188F8-C64B-7B48-A17B-544ED2E9AEC1}"/>
              </a:ext>
            </a:extLst>
          </p:cNvPr>
          <p:cNvSpPr>
            <a:spLocks noGrp="1"/>
          </p:cNvSpPr>
          <p:nvPr>
            <p:ph type="pic" idx="10" hasCustomPrompt="1"/>
          </p:nvPr>
        </p:nvSpPr>
        <p:spPr>
          <a:xfrm>
            <a:off x="-5936" y="0"/>
            <a:ext cx="12197936" cy="6858000"/>
          </a:xfrm>
        </p:spPr>
        <p:txBody>
          <a:bodyPr>
            <a:normAutofit/>
          </a:bodyPr>
          <a:lstStyle>
            <a:lvl1pPr marL="0" indent="0">
              <a:buNone/>
              <a:defRPr sz="16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dirty="0"/>
              <a:t>Platzhalter für Bild</a:t>
            </a:r>
          </a:p>
        </p:txBody>
      </p:sp>
      <p:sp>
        <p:nvSpPr>
          <p:cNvPr id="5" name="Titel 1">
            <a:extLst>
              <a:ext uri="{FF2B5EF4-FFF2-40B4-BE49-F238E27FC236}">
                <a16:creationId xmlns:a16="http://schemas.microsoft.com/office/drawing/2014/main" id="{B096E326-A306-9449-B815-5B3E27351C4E}"/>
              </a:ext>
            </a:extLst>
          </p:cNvPr>
          <p:cNvSpPr>
            <a:spLocks noGrp="1"/>
          </p:cNvSpPr>
          <p:nvPr>
            <p:ph type="title" hasCustomPrompt="1"/>
          </p:nvPr>
        </p:nvSpPr>
        <p:spPr>
          <a:xfrm>
            <a:off x="874713" y="4391922"/>
            <a:ext cx="5564724" cy="1835027"/>
          </a:xfrm>
          <a:solidFill>
            <a:schemeClr val="tx2"/>
          </a:solidFill>
        </p:spPr>
        <p:txBody>
          <a:bodyPr wrap="square" lIns="360000" tIns="360000" rIns="360000" bIns="360000" anchor="t" anchorCtr="0">
            <a:spAutoFit/>
          </a:bodyPr>
          <a:lstStyle>
            <a:lvl1pPr>
              <a:defRPr sz="2000" b="0" i="0" baseline="0">
                <a:solidFill>
                  <a:schemeClr val="bg1"/>
                </a:solidFill>
              </a:defRPr>
            </a:lvl1pPr>
          </a:lstStyle>
          <a:p>
            <a:r>
              <a:rPr lang="de-DE" dirty="0"/>
              <a:t>»Hier steht ein Zitat, welches über mehrere Zeilen gehen kann, was kein Problem ist, da diese Folie genug Platz dafür bietet.« </a:t>
            </a:r>
          </a:p>
        </p:txBody>
      </p:sp>
    </p:spTree>
    <p:extLst>
      <p:ext uri="{BB962C8B-B14F-4D97-AF65-F5344CB8AC3E}">
        <p14:creationId xmlns:p14="http://schemas.microsoft.com/office/powerpoint/2010/main" val="2588105912"/>
      </p:ext>
    </p:extLst>
  </p:cSld>
  <p:clrMapOvr>
    <a:masterClrMapping/>
  </p:clrMapOvr>
  <p:transition spd="slow">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bschluss">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1BCB68E7-D25F-5A4E-8763-916C479898DB}"/>
              </a:ext>
            </a:extLst>
          </p:cNvPr>
          <p:cNvSpPr/>
          <p:nvPr userDrawn="1"/>
        </p:nvSpPr>
        <p:spPr>
          <a:xfrm>
            <a:off x="0" y="1160463"/>
            <a:ext cx="12192000" cy="5697537"/>
          </a:xfrm>
          <a:prstGeom prst="rect">
            <a:avLst/>
          </a:prstGeom>
          <a:solidFill>
            <a:srgbClr val="004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 name="Textfeld 2">
            <a:extLst>
              <a:ext uri="{FF2B5EF4-FFF2-40B4-BE49-F238E27FC236}">
                <a16:creationId xmlns:a16="http://schemas.microsoft.com/office/drawing/2014/main" id="{0A06E5F5-C5B6-BC4F-B5E0-CD2EE9B70CB9}"/>
              </a:ext>
            </a:extLst>
          </p:cNvPr>
          <p:cNvSpPr txBox="1"/>
          <p:nvPr userDrawn="1"/>
        </p:nvSpPr>
        <p:spPr>
          <a:xfrm>
            <a:off x="889703" y="1896178"/>
            <a:ext cx="4814588" cy="984885"/>
          </a:xfrm>
          <a:prstGeom prst="rect">
            <a:avLst/>
          </a:prstGeom>
          <a:noFill/>
        </p:spPr>
        <p:txBody>
          <a:bodyPr wrap="none" lIns="0" tIns="0" rIns="0" bIns="0" rtlCol="0">
            <a:spAutoFit/>
          </a:bodyPr>
          <a:lstStyle/>
          <a:p>
            <a:r>
              <a:rPr lang="de-DE" sz="3200" b="1" i="0" baseline="0" dirty="0">
                <a:solidFill>
                  <a:schemeClr val="bg1"/>
                </a:solidFill>
                <a:latin typeface="Arial" panose="020B0604020202020204" pitchFamily="34" charset="0"/>
              </a:rPr>
              <a:t>Vielen Dank</a:t>
            </a:r>
          </a:p>
          <a:p>
            <a:r>
              <a:rPr lang="de-DE" sz="3200" b="1" i="0" baseline="0" dirty="0">
                <a:solidFill>
                  <a:schemeClr val="bg1"/>
                </a:solidFill>
                <a:latin typeface="Arial" panose="020B0604020202020204" pitchFamily="34" charset="0"/>
              </a:rPr>
              <a:t>für Ihre Aufmerksamkeit.</a:t>
            </a:r>
          </a:p>
        </p:txBody>
      </p:sp>
      <p:grpSp>
        <p:nvGrpSpPr>
          <p:cNvPr id="9" name="Gruppieren 8">
            <a:extLst>
              <a:ext uri="{FF2B5EF4-FFF2-40B4-BE49-F238E27FC236}">
                <a16:creationId xmlns:a16="http://schemas.microsoft.com/office/drawing/2014/main" id="{CFC3E1EB-DBB7-F744-B8FC-022C12572C82}"/>
              </a:ext>
            </a:extLst>
          </p:cNvPr>
          <p:cNvGrpSpPr/>
          <p:nvPr userDrawn="1"/>
        </p:nvGrpSpPr>
        <p:grpSpPr>
          <a:xfrm>
            <a:off x="9517063" y="1744629"/>
            <a:ext cx="1800225" cy="5881310"/>
            <a:chOff x="9625012" y="1558153"/>
            <a:chExt cx="1454114" cy="4750571"/>
          </a:xfrm>
        </p:grpSpPr>
        <p:sp>
          <p:nvSpPr>
            <p:cNvPr id="10" name="Oval 9">
              <a:extLst>
                <a:ext uri="{FF2B5EF4-FFF2-40B4-BE49-F238E27FC236}">
                  <a16:creationId xmlns:a16="http://schemas.microsoft.com/office/drawing/2014/main" id="{981940E4-1A28-ED4C-ACC8-84E0F0BE6D89}"/>
                </a:ext>
              </a:extLst>
            </p:cNvPr>
            <p:cNvSpPr/>
            <p:nvPr/>
          </p:nvSpPr>
          <p:spPr>
            <a:xfrm>
              <a:off x="9625012" y="4854610"/>
              <a:ext cx="1454114" cy="1454114"/>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Oval 10">
              <a:extLst>
                <a:ext uri="{FF2B5EF4-FFF2-40B4-BE49-F238E27FC236}">
                  <a16:creationId xmlns:a16="http://schemas.microsoft.com/office/drawing/2014/main" id="{3B99D3D3-9027-D24C-8DAE-2103D814AF2D}"/>
                </a:ext>
              </a:extLst>
            </p:cNvPr>
            <p:cNvSpPr/>
            <p:nvPr/>
          </p:nvSpPr>
          <p:spPr>
            <a:xfrm>
              <a:off x="9625012" y="3206382"/>
              <a:ext cx="1454114" cy="1454114"/>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Oval 11">
              <a:extLst>
                <a:ext uri="{FF2B5EF4-FFF2-40B4-BE49-F238E27FC236}">
                  <a16:creationId xmlns:a16="http://schemas.microsoft.com/office/drawing/2014/main" id="{921E32BC-88C6-CD4A-91C8-2BACE60F8F4F}"/>
                </a:ext>
              </a:extLst>
            </p:cNvPr>
            <p:cNvSpPr/>
            <p:nvPr/>
          </p:nvSpPr>
          <p:spPr>
            <a:xfrm>
              <a:off x="9625012" y="1558153"/>
              <a:ext cx="1454114" cy="1454114"/>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13" name="Grafik 12">
            <a:extLst>
              <a:ext uri="{FF2B5EF4-FFF2-40B4-BE49-F238E27FC236}">
                <a16:creationId xmlns:a16="http://schemas.microsoft.com/office/drawing/2014/main" id="{08757178-8FB4-6646-896D-B31C6030D632}"/>
              </a:ext>
            </a:extLst>
          </p:cNvPr>
          <p:cNvPicPr>
            <a:picLocks noChangeAspect="1"/>
          </p:cNvPicPr>
          <p:nvPr userDrawn="1"/>
        </p:nvPicPr>
        <p:blipFill>
          <a:blip r:embed="rId2"/>
          <a:stretch>
            <a:fillRect/>
          </a:stretch>
        </p:blipFill>
        <p:spPr>
          <a:xfrm>
            <a:off x="279415" y="229235"/>
            <a:ext cx="2811130" cy="721597"/>
          </a:xfrm>
          <a:prstGeom prst="rect">
            <a:avLst/>
          </a:prstGeom>
        </p:spPr>
      </p:pic>
    </p:spTree>
    <p:extLst>
      <p:ext uri="{BB962C8B-B14F-4D97-AF65-F5344CB8AC3E}">
        <p14:creationId xmlns:p14="http://schemas.microsoft.com/office/powerpoint/2010/main" val="1410335049"/>
      </p:ext>
    </p:extLst>
  </p:cSld>
  <p:clrMapOvr>
    <a:masterClrMapping/>
  </p:clrMapOvr>
  <p:transition spd="slow">
    <p:wipe dir="r"/>
  </p:transition>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972968E-AE03-8F46-861E-3A044FC5E850}"/>
              </a:ext>
            </a:extLst>
          </p:cNvPr>
          <p:cNvSpPr>
            <a:spLocks noGrp="1"/>
          </p:cNvSpPr>
          <p:nvPr>
            <p:ph type="title"/>
          </p:nvPr>
        </p:nvSpPr>
        <p:spPr>
          <a:xfrm>
            <a:off x="874714" y="1160463"/>
            <a:ext cx="10442574" cy="665185"/>
          </a:xfrm>
          <a:prstGeom prst="rect">
            <a:avLst/>
          </a:prstGeom>
        </p:spPr>
        <p:txBody>
          <a:bodyPr vert="horz" lIns="0" tIns="0" rIns="91440" bIns="45720" rtlCol="0" anchor="t" anchorCtr="0">
            <a:normAutofit/>
          </a:bodyPr>
          <a:lstStyle/>
          <a:p>
            <a:r>
              <a:rPr lang="de-DE" dirty="0"/>
              <a:t>Mastertitelformat bearbeiten</a:t>
            </a:r>
          </a:p>
        </p:txBody>
      </p:sp>
      <p:sp>
        <p:nvSpPr>
          <p:cNvPr id="3" name="Textplatzhalter 2">
            <a:extLst>
              <a:ext uri="{FF2B5EF4-FFF2-40B4-BE49-F238E27FC236}">
                <a16:creationId xmlns:a16="http://schemas.microsoft.com/office/drawing/2014/main" id="{A58A3344-B054-6F48-8622-EC24CA4865CF}"/>
              </a:ext>
            </a:extLst>
          </p:cNvPr>
          <p:cNvSpPr>
            <a:spLocks noGrp="1"/>
          </p:cNvSpPr>
          <p:nvPr>
            <p:ph type="body" idx="1"/>
          </p:nvPr>
        </p:nvSpPr>
        <p:spPr>
          <a:xfrm>
            <a:off x="874713" y="1881187"/>
            <a:ext cx="10442574" cy="4068763"/>
          </a:xfrm>
          <a:prstGeom prst="rect">
            <a:avLst/>
          </a:prstGeom>
        </p:spPr>
        <p:txBody>
          <a:bodyPr vert="horz" lIns="0" tIns="45720" rIns="91440" bIns="45720" rtlCol="0">
            <a:normAutofit/>
          </a:bodyPr>
          <a:lstStyle/>
          <a:p>
            <a:r>
              <a:rPr lang="de-DE" dirty="0"/>
              <a:t>Untertitel: Arial </a:t>
            </a:r>
            <a:r>
              <a:rPr lang="de-DE" dirty="0" err="1"/>
              <a:t>Bold</a:t>
            </a:r>
            <a:r>
              <a:rPr lang="de-DE" dirty="0"/>
              <a:t> 20 </a:t>
            </a:r>
            <a:r>
              <a:rPr lang="de-DE" dirty="0" err="1"/>
              <a:t>pt</a:t>
            </a:r>
            <a:r>
              <a:rPr lang="de-DE" dirty="0"/>
              <a:t> Schwarz</a:t>
            </a:r>
          </a:p>
          <a:p>
            <a:r>
              <a:rPr lang="de-DE" dirty="0"/>
              <a:t>Hier steht ein Text</a:t>
            </a:r>
          </a:p>
          <a:p>
            <a:pPr lvl="1"/>
            <a:r>
              <a:rPr lang="de-DE" dirty="0"/>
              <a:t>Aufzählungspunkt 1. Ordnung 20 </a:t>
            </a:r>
            <a:r>
              <a:rPr lang="de-DE" dirty="0" err="1"/>
              <a:t>pt</a:t>
            </a:r>
            <a:r>
              <a:rPr lang="de-DE" dirty="0"/>
              <a:t> Schwarz</a:t>
            </a:r>
          </a:p>
          <a:p>
            <a:pPr lvl="2"/>
            <a:r>
              <a:rPr lang="de-DE" dirty="0"/>
              <a:t>Aufzählungspunkt 2. Ordnung 20 </a:t>
            </a:r>
            <a:r>
              <a:rPr lang="de-DE" dirty="0" err="1"/>
              <a:t>pt</a:t>
            </a:r>
            <a:r>
              <a:rPr lang="de-DE" dirty="0"/>
              <a:t> Schwarz</a:t>
            </a:r>
          </a:p>
          <a:p>
            <a:pPr lvl="3"/>
            <a:r>
              <a:rPr lang="de-DE" dirty="0"/>
              <a:t>Aufzählungspunkt 3. Ordnung 20 </a:t>
            </a:r>
            <a:r>
              <a:rPr lang="de-DE" dirty="0" err="1"/>
              <a:t>pt</a:t>
            </a:r>
            <a:r>
              <a:rPr lang="de-DE" dirty="0"/>
              <a:t> Schwarz</a:t>
            </a:r>
          </a:p>
          <a:p>
            <a:pPr lvl="4"/>
            <a:r>
              <a:rPr lang="de-DE" dirty="0"/>
              <a:t>Aufzählungspunkt 4. Ordnung 20 </a:t>
            </a:r>
            <a:r>
              <a:rPr lang="de-DE" dirty="0" err="1"/>
              <a:t>pt</a:t>
            </a:r>
            <a:r>
              <a:rPr lang="de-DE" dirty="0"/>
              <a:t> Schwarz</a:t>
            </a:r>
          </a:p>
        </p:txBody>
      </p:sp>
      <p:sp>
        <p:nvSpPr>
          <p:cNvPr id="4" name="Datumsplatzhalter 3">
            <a:extLst>
              <a:ext uri="{FF2B5EF4-FFF2-40B4-BE49-F238E27FC236}">
                <a16:creationId xmlns:a16="http://schemas.microsoft.com/office/drawing/2014/main" id="{12D50990-9108-1740-84C0-29EED85296EA}"/>
              </a:ext>
            </a:extLst>
          </p:cNvPr>
          <p:cNvSpPr>
            <a:spLocks noGrp="1"/>
          </p:cNvSpPr>
          <p:nvPr>
            <p:ph type="dt" sz="half" idx="2"/>
          </p:nvPr>
        </p:nvSpPr>
        <p:spPr>
          <a:xfrm>
            <a:off x="7356475" y="6394850"/>
            <a:ext cx="1800225" cy="365125"/>
          </a:xfrm>
          <a:prstGeom prst="rect">
            <a:avLst/>
          </a:prstGeom>
        </p:spPr>
        <p:txBody>
          <a:bodyPr vert="horz" lIns="91440" tIns="45720" rIns="0" bIns="45720" rtlCol="0" anchor="ctr"/>
          <a:lstStyle>
            <a:lvl1pPr algn="r">
              <a:defRPr sz="1200" baseline="0">
                <a:solidFill>
                  <a:schemeClr val="bg1"/>
                </a:solidFill>
              </a:defRPr>
            </a:lvl1pPr>
          </a:lstStyle>
          <a:p>
            <a:r>
              <a:rPr lang="de-DE"/>
              <a:t>2020</a:t>
            </a:r>
            <a:endParaRPr lang="de-DE" dirty="0"/>
          </a:p>
        </p:txBody>
      </p:sp>
      <p:sp>
        <p:nvSpPr>
          <p:cNvPr id="5" name="Fußzeilenplatzhalter 4">
            <a:extLst>
              <a:ext uri="{FF2B5EF4-FFF2-40B4-BE49-F238E27FC236}">
                <a16:creationId xmlns:a16="http://schemas.microsoft.com/office/drawing/2014/main" id="{BEAA3143-6D67-A249-80A0-870F2EC21C67}"/>
              </a:ext>
            </a:extLst>
          </p:cNvPr>
          <p:cNvSpPr>
            <a:spLocks noGrp="1"/>
          </p:cNvSpPr>
          <p:nvPr>
            <p:ph type="ftr" sz="quarter" idx="3"/>
          </p:nvPr>
        </p:nvSpPr>
        <p:spPr>
          <a:xfrm>
            <a:off x="874713" y="6394849"/>
            <a:ext cx="4114800" cy="365125"/>
          </a:xfrm>
          <a:prstGeom prst="rect">
            <a:avLst/>
          </a:prstGeom>
        </p:spPr>
        <p:txBody>
          <a:bodyPr vert="horz" lIns="0" tIns="45720" rIns="91440" bIns="45720" rtlCol="0" anchor="ctr"/>
          <a:lstStyle>
            <a:lvl1pPr algn="l">
              <a:defRPr sz="1200" baseline="0">
                <a:solidFill>
                  <a:schemeClr val="bg1"/>
                </a:solidFill>
              </a:defRPr>
            </a:lvl1pPr>
          </a:lstStyle>
          <a:p>
            <a:r>
              <a:rPr lang="de-DE"/>
              <a:t>Lärmmobil</a:t>
            </a:r>
            <a:endParaRPr lang="de-DE" dirty="0"/>
          </a:p>
        </p:txBody>
      </p:sp>
      <p:sp>
        <p:nvSpPr>
          <p:cNvPr id="6" name="Foliennummernplatzhalter 5">
            <a:extLst>
              <a:ext uri="{FF2B5EF4-FFF2-40B4-BE49-F238E27FC236}">
                <a16:creationId xmlns:a16="http://schemas.microsoft.com/office/drawing/2014/main" id="{B2F88D46-A748-FB42-87A9-33A26DCA5FC6}"/>
              </a:ext>
            </a:extLst>
          </p:cNvPr>
          <p:cNvSpPr>
            <a:spLocks noGrp="1"/>
          </p:cNvSpPr>
          <p:nvPr>
            <p:ph type="sldNum" sz="quarter" idx="4"/>
          </p:nvPr>
        </p:nvSpPr>
        <p:spPr>
          <a:xfrm>
            <a:off x="9517061" y="6397292"/>
            <a:ext cx="1800225" cy="365125"/>
          </a:xfrm>
          <a:prstGeom prst="rect">
            <a:avLst/>
          </a:prstGeom>
        </p:spPr>
        <p:txBody>
          <a:bodyPr vert="horz" lIns="91440" tIns="45720" rIns="0" bIns="45720" rtlCol="0" anchor="ctr"/>
          <a:lstStyle>
            <a:lvl1pPr algn="r">
              <a:defRPr sz="1200" baseline="0">
                <a:solidFill>
                  <a:schemeClr val="bg1"/>
                </a:solidFill>
              </a:defRPr>
            </a:lvl1pPr>
          </a:lstStyle>
          <a:p>
            <a:fld id="{294FB65C-F205-7346-ACE0-FAF43E12CB59}" type="slidenum">
              <a:rPr lang="de-DE" smtClean="0"/>
              <a:pPr/>
              <a:t>‹Nr.›</a:t>
            </a:fld>
            <a:endParaRPr lang="de-DE" dirty="0"/>
          </a:p>
        </p:txBody>
      </p:sp>
      <p:pic>
        <p:nvPicPr>
          <p:cNvPr id="15" name="Grafik 14">
            <a:extLst>
              <a:ext uri="{FF2B5EF4-FFF2-40B4-BE49-F238E27FC236}">
                <a16:creationId xmlns:a16="http://schemas.microsoft.com/office/drawing/2014/main" id="{CE2F4B02-C3A6-2646-AA50-0A9088CA0375}"/>
              </a:ext>
            </a:extLst>
          </p:cNvPr>
          <p:cNvPicPr>
            <a:picLocks noChangeAspect="1"/>
          </p:cNvPicPr>
          <p:nvPr userDrawn="1"/>
        </p:nvPicPr>
        <p:blipFill>
          <a:blip r:embed="rId12"/>
          <a:stretch>
            <a:fillRect/>
          </a:stretch>
        </p:blipFill>
        <p:spPr>
          <a:xfrm>
            <a:off x="387668" y="229236"/>
            <a:ext cx="1002982" cy="287085"/>
          </a:xfrm>
          <a:prstGeom prst="rect">
            <a:avLst/>
          </a:prstGeom>
        </p:spPr>
      </p:pic>
    </p:spTree>
    <p:extLst>
      <p:ext uri="{BB962C8B-B14F-4D97-AF65-F5344CB8AC3E}">
        <p14:creationId xmlns:p14="http://schemas.microsoft.com/office/powerpoint/2010/main" val="1854350891"/>
      </p:ext>
    </p:extLst>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50" r:id="rId4"/>
    <p:sldLayoutId id="2147483652" r:id="rId5"/>
    <p:sldLayoutId id="2147483666" r:id="rId6"/>
    <p:sldLayoutId id="2147483663" r:id="rId7"/>
    <p:sldLayoutId id="2147483655" r:id="rId8"/>
    <p:sldLayoutId id="2147483667" r:id="rId9"/>
    <p:sldLayoutId id="2147483661" r:id="rId10"/>
  </p:sldLayoutIdLst>
  <p:transition spd="slow">
    <p:wipe dir="r"/>
  </p:transition>
  <p:hf hdr="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kern="1200" baseline="0">
          <a:solidFill>
            <a:schemeClr val="tx1"/>
          </a:solidFill>
          <a:latin typeface="Arial" panose="020B0604020202020204" pitchFamily="34" charset="0"/>
          <a:ea typeface="+mn-ea"/>
          <a:cs typeface="+mn-cs"/>
        </a:defRPr>
      </a:lvl1pPr>
      <a:lvl2pPr marL="231775" indent="-220663" algn="l" defTabSz="914400" rtl="0" eaLnBrk="1" latinLnBrk="0" hangingPunct="1">
        <a:lnSpc>
          <a:spcPct val="90000"/>
        </a:lnSpc>
        <a:spcBef>
          <a:spcPts val="1000"/>
        </a:spcBef>
        <a:buFont typeface="Arial" panose="020B0604020202020204" pitchFamily="34" charset="0"/>
        <a:buChar char="•"/>
        <a:tabLst/>
        <a:defRPr sz="2000" b="0" i="0" kern="1200" baseline="0">
          <a:solidFill>
            <a:schemeClr val="tx1"/>
          </a:solidFill>
          <a:latin typeface="+mn-lt"/>
          <a:ea typeface="+mn-ea"/>
          <a:cs typeface="+mn-cs"/>
        </a:defRPr>
      </a:lvl2pPr>
      <a:lvl3pPr marL="460800" indent="-220663" algn="l" defTabSz="914400" rtl="0" eaLnBrk="1" latinLnBrk="0" hangingPunct="1">
        <a:lnSpc>
          <a:spcPct val="90000"/>
        </a:lnSpc>
        <a:spcBef>
          <a:spcPts val="1000"/>
        </a:spcBef>
        <a:buFont typeface="Arial" panose="020B0604020202020204" pitchFamily="34" charset="0"/>
        <a:buChar char="•"/>
        <a:tabLst/>
        <a:defRPr sz="2000" kern="1200">
          <a:solidFill>
            <a:schemeClr val="tx1"/>
          </a:solidFill>
          <a:latin typeface="+mn-lt"/>
          <a:ea typeface="+mn-ea"/>
          <a:cs typeface="+mn-cs"/>
        </a:defRPr>
      </a:lvl3pPr>
      <a:lvl4pPr marL="691200" marR="0" indent="-219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000" b="0" i="0" kern="1200" baseline="0">
          <a:solidFill>
            <a:schemeClr val="tx1"/>
          </a:solidFill>
          <a:latin typeface="+mn-lt"/>
          <a:ea typeface="+mn-ea"/>
          <a:cs typeface="+mn-cs"/>
        </a:defRPr>
      </a:lvl4pPr>
      <a:lvl5pPr marL="921600" marR="0" indent="-219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000" kern="1200">
          <a:solidFill>
            <a:schemeClr val="tx1"/>
          </a:solidFill>
          <a:latin typeface="+mn-lt"/>
          <a:ea typeface="+mn-ea"/>
          <a:cs typeface="+mn-cs"/>
        </a:defRPr>
      </a:lvl5pPr>
      <a:lvl6pPr marL="11520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727" userDrawn="1">
          <p15:clr>
            <a:srgbClr val="F26B43"/>
          </p15:clr>
        </p15:guide>
        <p15:guide id="2" pos="551" userDrawn="1">
          <p15:clr>
            <a:srgbClr val="F26B43"/>
          </p15:clr>
        </p15:guide>
        <p15:guide id="3" pos="7129" userDrawn="1">
          <p15:clr>
            <a:srgbClr val="F26B43"/>
          </p15:clr>
        </p15:guide>
        <p15:guide id="4" pos="3953" userDrawn="1">
          <p15:clr>
            <a:srgbClr val="F26B43"/>
          </p15:clr>
        </p15:guide>
        <p15:guide id="5" pos="3273" userDrawn="1">
          <p15:clr>
            <a:srgbClr val="F26B43"/>
          </p15:clr>
        </p15:guide>
        <p15:guide id="6" pos="3046" userDrawn="1">
          <p15:clr>
            <a:srgbClr val="F26B43"/>
          </p15:clr>
        </p15:guide>
        <p15:guide id="7" pos="4407" userDrawn="1">
          <p15:clr>
            <a:srgbClr val="F26B43"/>
          </p15:clr>
        </p15:guide>
        <p15:guide id="8" pos="4634" userDrawn="1">
          <p15:clr>
            <a:srgbClr val="F26B43"/>
          </p15:clr>
        </p15:guide>
        <p15:guide id="9" orient="horz" pos="1185" userDrawn="1">
          <p15:clr>
            <a:srgbClr val="F26B43"/>
          </p15:clr>
        </p15:guide>
        <p15:guide id="10" orient="horz" pos="3748" userDrawn="1">
          <p15:clr>
            <a:srgbClr val="F26B43"/>
          </p15:clr>
        </p15:guide>
        <p15:guide id="11" orient="horz" pos="731" userDrawn="1">
          <p15:clr>
            <a:srgbClr val="F26B43"/>
          </p15:clr>
        </p15:guide>
        <p15:guide id="12" orient="horz" pos="323" userDrawn="1">
          <p15:clr>
            <a:srgbClr val="F26B43"/>
          </p15:clr>
        </p15:guide>
        <p15:guide id="13" orient="horz" pos="14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2.wmv"/><Relationship Id="rId1" Type="http://schemas.microsoft.com/office/2007/relationships/media" Target="../media/media2.wmv"/><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12">
            <a:extLst>
              <a:ext uri="{FF2B5EF4-FFF2-40B4-BE49-F238E27FC236}">
                <a16:creationId xmlns:a16="http://schemas.microsoft.com/office/drawing/2014/main" id="{C9CC7EF3-76E2-F344-AE5D-00BCE05DDC36}"/>
              </a:ext>
            </a:extLst>
          </p:cNvPr>
          <p:cNvSpPr>
            <a:spLocks noGrp="1"/>
          </p:cNvSpPr>
          <p:nvPr>
            <p:ph type="ctrTitle"/>
          </p:nvPr>
        </p:nvSpPr>
        <p:spPr/>
        <p:txBody>
          <a:bodyPr/>
          <a:lstStyle/>
          <a:p>
            <a:br>
              <a:rPr lang="de-DE" dirty="0"/>
            </a:br>
            <a:br>
              <a:rPr lang="de-DE" dirty="0"/>
            </a:br>
            <a:r>
              <a:rPr lang="de-DE" dirty="0"/>
              <a:t>Lärmmobil</a:t>
            </a:r>
            <a:br>
              <a:rPr lang="de-DE" dirty="0"/>
            </a:br>
            <a:br>
              <a:rPr lang="de-DE" dirty="0"/>
            </a:br>
            <a:br>
              <a:rPr lang="de-DE" dirty="0"/>
            </a:br>
            <a:r>
              <a:rPr lang="de-DE" dirty="0"/>
              <a:t>Informationen zu Lärm, </a:t>
            </a:r>
            <a:r>
              <a:rPr lang="de-DE"/>
              <a:t>dem Gehör und Gehörschutz</a:t>
            </a:r>
            <a:endParaRPr lang="de-DE" dirty="0"/>
          </a:p>
        </p:txBody>
      </p:sp>
    </p:spTree>
    <p:extLst>
      <p:ext uri="{BB962C8B-B14F-4D97-AF65-F5344CB8AC3E}">
        <p14:creationId xmlns:p14="http://schemas.microsoft.com/office/powerpoint/2010/main" val="3033379351"/>
      </p:ext>
    </p:extLst>
  </p:cSld>
  <p:clrMapOvr>
    <a:masterClrMapping/>
  </p:clrMapOvr>
  <p:transition spd="slow">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C46284-83BE-4756-A611-488AE015C650}"/>
              </a:ext>
            </a:extLst>
          </p:cNvPr>
          <p:cNvSpPr>
            <a:spLocks noGrp="1"/>
          </p:cNvSpPr>
          <p:nvPr>
            <p:ph type="title"/>
          </p:nvPr>
        </p:nvSpPr>
        <p:spPr/>
        <p:txBody>
          <a:bodyPr/>
          <a:lstStyle/>
          <a:p>
            <a:r>
              <a:rPr lang="de-DE" dirty="0" err="1"/>
              <a:t>Ohrfilm</a:t>
            </a:r>
            <a:endParaRPr lang="de-DE" dirty="0"/>
          </a:p>
        </p:txBody>
      </p:sp>
      <p:sp>
        <p:nvSpPr>
          <p:cNvPr id="4" name="Datumsplatzhalter 3">
            <a:extLst>
              <a:ext uri="{FF2B5EF4-FFF2-40B4-BE49-F238E27FC236}">
                <a16:creationId xmlns:a16="http://schemas.microsoft.com/office/drawing/2014/main" id="{77FEE085-5E5A-4662-BD93-336F81A31243}"/>
              </a:ext>
            </a:extLst>
          </p:cNvPr>
          <p:cNvSpPr>
            <a:spLocks noGrp="1"/>
          </p:cNvSpPr>
          <p:nvPr>
            <p:ph type="dt" sz="half" idx="10"/>
          </p:nvPr>
        </p:nvSpPr>
        <p:spPr/>
        <p:txBody>
          <a:bodyPr/>
          <a:lstStyle/>
          <a:p>
            <a:r>
              <a:rPr lang="de-DE" dirty="0"/>
              <a:t>2020</a:t>
            </a:r>
          </a:p>
        </p:txBody>
      </p:sp>
      <p:sp>
        <p:nvSpPr>
          <p:cNvPr id="5" name="Fußzeilenplatzhalter 4">
            <a:extLst>
              <a:ext uri="{FF2B5EF4-FFF2-40B4-BE49-F238E27FC236}">
                <a16:creationId xmlns:a16="http://schemas.microsoft.com/office/drawing/2014/main" id="{76E0592D-9870-4CD0-8D5F-D2C0FA7D216F}"/>
              </a:ext>
            </a:extLst>
          </p:cNvPr>
          <p:cNvSpPr>
            <a:spLocks noGrp="1"/>
          </p:cNvSpPr>
          <p:nvPr>
            <p:ph type="ftr" sz="quarter" idx="11"/>
          </p:nvPr>
        </p:nvSpPr>
        <p:spPr/>
        <p:txBody>
          <a:bodyPr/>
          <a:lstStyle/>
          <a:p>
            <a:r>
              <a:rPr lang="de-DE"/>
              <a:t>Lärmmobil</a:t>
            </a:r>
            <a:endParaRPr lang="de-DE" dirty="0"/>
          </a:p>
        </p:txBody>
      </p:sp>
      <p:sp>
        <p:nvSpPr>
          <p:cNvPr id="6" name="Foliennummernplatzhalter 5">
            <a:extLst>
              <a:ext uri="{FF2B5EF4-FFF2-40B4-BE49-F238E27FC236}">
                <a16:creationId xmlns:a16="http://schemas.microsoft.com/office/drawing/2014/main" id="{9B031A26-6088-43C1-84C1-31E3E7BCAA5B}"/>
              </a:ext>
            </a:extLst>
          </p:cNvPr>
          <p:cNvSpPr>
            <a:spLocks noGrp="1"/>
          </p:cNvSpPr>
          <p:nvPr>
            <p:ph type="sldNum" sz="quarter" idx="12"/>
          </p:nvPr>
        </p:nvSpPr>
        <p:spPr/>
        <p:txBody>
          <a:bodyPr/>
          <a:lstStyle/>
          <a:p>
            <a:fld id="{294FB65C-F205-7346-ACE0-FAF43E12CB59}" type="slidenum">
              <a:rPr lang="de-DE" smtClean="0"/>
              <a:pPr/>
              <a:t>2</a:t>
            </a:fld>
            <a:endParaRPr lang="de-DE" dirty="0"/>
          </a:p>
        </p:txBody>
      </p:sp>
      <p:pic>
        <p:nvPicPr>
          <p:cNvPr id="7" name="Ohr.wmv">
            <a:hlinkClick r:id="" action="ppaction://media"/>
            <a:extLst>
              <a:ext uri="{FF2B5EF4-FFF2-40B4-BE49-F238E27FC236}">
                <a16:creationId xmlns:a16="http://schemas.microsoft.com/office/drawing/2014/main" id="{100F5503-B545-4343-8CB3-2EE5C8A35B3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rcRect/>
          <a:stretch>
            <a:fillRect/>
          </a:stretch>
        </p:blipFill>
        <p:spPr bwMode="auto">
          <a:xfrm>
            <a:off x="3383492" y="1881188"/>
            <a:ext cx="5425016" cy="406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8572555"/>
      </p:ext>
    </p:extLst>
  </p:cSld>
  <p:clrMapOvr>
    <a:masterClrMapping/>
  </p:clrMapOvr>
  <p:transition spd="slow">
    <p:wipe dir="r"/>
  </p:transition>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fullScrn="1">
              <p:cMediaNode vol="80000">
                <p:cTn id="7" fill="hold" display="0">
                  <p:stCondLst>
                    <p:cond delay="indefinite"/>
                  </p:stCondLst>
                </p:cTn>
                <p:tgtEl>
                  <p:spTgt spid="7"/>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0E3B40-E6F8-4800-B3D2-08F69CA005B1}"/>
              </a:ext>
            </a:extLst>
          </p:cNvPr>
          <p:cNvSpPr>
            <a:spLocks noGrp="1"/>
          </p:cNvSpPr>
          <p:nvPr>
            <p:ph type="title"/>
          </p:nvPr>
        </p:nvSpPr>
        <p:spPr/>
        <p:txBody>
          <a:bodyPr/>
          <a:lstStyle/>
          <a:p>
            <a:r>
              <a:rPr lang="de-DE" altLang="de-DE" dirty="0"/>
              <a:t>Film „Originale Haarzelle unter dem Mikroskop“</a:t>
            </a:r>
            <a:endParaRPr lang="de-DE" dirty="0"/>
          </a:p>
        </p:txBody>
      </p:sp>
      <p:sp>
        <p:nvSpPr>
          <p:cNvPr id="4" name="Datumsplatzhalter 3">
            <a:extLst>
              <a:ext uri="{FF2B5EF4-FFF2-40B4-BE49-F238E27FC236}">
                <a16:creationId xmlns:a16="http://schemas.microsoft.com/office/drawing/2014/main" id="{DBC639D1-2A50-4055-A81E-9881CCF7283B}"/>
              </a:ext>
            </a:extLst>
          </p:cNvPr>
          <p:cNvSpPr>
            <a:spLocks noGrp="1"/>
          </p:cNvSpPr>
          <p:nvPr>
            <p:ph type="dt" sz="half" idx="10"/>
          </p:nvPr>
        </p:nvSpPr>
        <p:spPr/>
        <p:txBody>
          <a:bodyPr/>
          <a:lstStyle/>
          <a:p>
            <a:r>
              <a:rPr lang="de-DE"/>
              <a:t>2020</a:t>
            </a:r>
            <a:endParaRPr lang="de-DE" dirty="0"/>
          </a:p>
        </p:txBody>
      </p:sp>
      <p:sp>
        <p:nvSpPr>
          <p:cNvPr id="5" name="Fußzeilenplatzhalter 4">
            <a:extLst>
              <a:ext uri="{FF2B5EF4-FFF2-40B4-BE49-F238E27FC236}">
                <a16:creationId xmlns:a16="http://schemas.microsoft.com/office/drawing/2014/main" id="{DDF566CC-1D8C-4A59-A982-12FF7F3EE432}"/>
              </a:ext>
            </a:extLst>
          </p:cNvPr>
          <p:cNvSpPr>
            <a:spLocks noGrp="1"/>
          </p:cNvSpPr>
          <p:nvPr>
            <p:ph type="ftr" sz="quarter" idx="11"/>
          </p:nvPr>
        </p:nvSpPr>
        <p:spPr/>
        <p:txBody>
          <a:bodyPr/>
          <a:lstStyle/>
          <a:p>
            <a:r>
              <a:rPr lang="de-DE"/>
              <a:t>Lärmmobil</a:t>
            </a:r>
            <a:endParaRPr lang="de-DE" dirty="0"/>
          </a:p>
        </p:txBody>
      </p:sp>
      <p:sp>
        <p:nvSpPr>
          <p:cNvPr id="6" name="Foliennummernplatzhalter 5">
            <a:extLst>
              <a:ext uri="{FF2B5EF4-FFF2-40B4-BE49-F238E27FC236}">
                <a16:creationId xmlns:a16="http://schemas.microsoft.com/office/drawing/2014/main" id="{DEF0A561-5A26-4EDB-B979-DA40109B2D0B}"/>
              </a:ext>
            </a:extLst>
          </p:cNvPr>
          <p:cNvSpPr>
            <a:spLocks noGrp="1"/>
          </p:cNvSpPr>
          <p:nvPr>
            <p:ph type="sldNum" sz="quarter" idx="12"/>
          </p:nvPr>
        </p:nvSpPr>
        <p:spPr/>
        <p:txBody>
          <a:bodyPr/>
          <a:lstStyle/>
          <a:p>
            <a:fld id="{294FB65C-F205-7346-ACE0-FAF43E12CB59}" type="slidenum">
              <a:rPr lang="de-DE" smtClean="0"/>
              <a:pPr/>
              <a:t>3</a:t>
            </a:fld>
            <a:endParaRPr lang="de-DE" dirty="0"/>
          </a:p>
        </p:txBody>
      </p:sp>
      <p:pic>
        <p:nvPicPr>
          <p:cNvPr id="7" name="Harzelle.wmv">
            <a:hlinkClick r:id="" action="ppaction://media"/>
            <a:extLst>
              <a:ext uri="{FF2B5EF4-FFF2-40B4-BE49-F238E27FC236}">
                <a16:creationId xmlns:a16="http://schemas.microsoft.com/office/drawing/2014/main" id="{D81AEB94-C16A-4DF5-ACB6-F857DDFDECB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rcRect l="2277" t="5215" r="2017" b="5908"/>
          <a:stretch>
            <a:fillRect/>
          </a:stretch>
        </p:blipFill>
        <p:spPr bwMode="auto">
          <a:xfrm>
            <a:off x="3178881" y="1883841"/>
            <a:ext cx="5834238" cy="4063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8207056"/>
      </p:ext>
    </p:extLst>
  </p:cSld>
  <p:clrMapOvr>
    <a:masterClrMapping/>
  </p:clrMapOvr>
  <p:transition spd="slow">
    <p:wipe dir="r"/>
  </p:transition>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fullScrn="1">
              <p:cMediaNode vol="80000">
                <p:cTn id="7" fill="hold" display="0">
                  <p:stCondLst>
                    <p:cond delay="indefinite"/>
                  </p:stCondLst>
                </p:cTn>
                <p:tgtEl>
                  <p:spTgt spid="7"/>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F3ECC2AB-18BF-482D-9724-AAC3BC65674D}"/>
              </a:ext>
            </a:extLst>
          </p:cNvPr>
          <p:cNvSpPr>
            <a:spLocks noGrp="1"/>
          </p:cNvSpPr>
          <p:nvPr>
            <p:ph type="dt" sz="half" idx="10"/>
          </p:nvPr>
        </p:nvSpPr>
        <p:spPr/>
        <p:txBody>
          <a:bodyPr/>
          <a:lstStyle/>
          <a:p>
            <a:r>
              <a:rPr lang="de-DE"/>
              <a:t>2020</a:t>
            </a:r>
            <a:endParaRPr lang="de-DE" dirty="0"/>
          </a:p>
        </p:txBody>
      </p:sp>
      <p:sp>
        <p:nvSpPr>
          <p:cNvPr id="5" name="Fußzeilenplatzhalter 4">
            <a:extLst>
              <a:ext uri="{FF2B5EF4-FFF2-40B4-BE49-F238E27FC236}">
                <a16:creationId xmlns:a16="http://schemas.microsoft.com/office/drawing/2014/main" id="{9FDDA3F8-6ECE-45FD-A24E-0F1D0CEDF96A}"/>
              </a:ext>
            </a:extLst>
          </p:cNvPr>
          <p:cNvSpPr>
            <a:spLocks noGrp="1"/>
          </p:cNvSpPr>
          <p:nvPr>
            <p:ph type="ftr" sz="quarter" idx="11"/>
          </p:nvPr>
        </p:nvSpPr>
        <p:spPr/>
        <p:txBody>
          <a:bodyPr/>
          <a:lstStyle/>
          <a:p>
            <a:r>
              <a:rPr lang="de-DE"/>
              <a:t>Lärmmobil</a:t>
            </a:r>
            <a:endParaRPr lang="de-DE" dirty="0"/>
          </a:p>
        </p:txBody>
      </p:sp>
      <p:sp>
        <p:nvSpPr>
          <p:cNvPr id="6" name="Foliennummernplatzhalter 5">
            <a:extLst>
              <a:ext uri="{FF2B5EF4-FFF2-40B4-BE49-F238E27FC236}">
                <a16:creationId xmlns:a16="http://schemas.microsoft.com/office/drawing/2014/main" id="{A1414CDF-AF5D-4074-A292-D02C3BBB7380}"/>
              </a:ext>
            </a:extLst>
          </p:cNvPr>
          <p:cNvSpPr>
            <a:spLocks noGrp="1"/>
          </p:cNvSpPr>
          <p:nvPr>
            <p:ph type="sldNum" sz="quarter" idx="12"/>
          </p:nvPr>
        </p:nvSpPr>
        <p:spPr/>
        <p:txBody>
          <a:bodyPr/>
          <a:lstStyle/>
          <a:p>
            <a:fld id="{294FB65C-F205-7346-ACE0-FAF43E12CB59}" type="slidenum">
              <a:rPr lang="de-DE" smtClean="0"/>
              <a:pPr/>
              <a:t>4</a:t>
            </a:fld>
            <a:endParaRPr lang="de-DE" dirty="0"/>
          </a:p>
        </p:txBody>
      </p:sp>
      <p:pic>
        <p:nvPicPr>
          <p:cNvPr id="7" name="Grafik 6">
            <a:extLst>
              <a:ext uri="{FF2B5EF4-FFF2-40B4-BE49-F238E27FC236}">
                <a16:creationId xmlns:a16="http://schemas.microsoft.com/office/drawing/2014/main" id="{AFC97ABB-2D46-4EC8-A65E-3C8DBF5843A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1835" y="834048"/>
            <a:ext cx="7235825" cy="542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4791135"/>
      </p:ext>
    </p:extLst>
  </p:cSld>
  <p:clrMapOvr>
    <a:masterClrMapping/>
  </p:clrMapOvr>
  <p:transition spd="slow">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60400ADD-3C2A-4C69-A30B-A4E4D70F5A6D}"/>
              </a:ext>
            </a:extLst>
          </p:cNvPr>
          <p:cNvSpPr>
            <a:spLocks noGrp="1"/>
          </p:cNvSpPr>
          <p:nvPr>
            <p:ph type="dt" sz="half" idx="10"/>
          </p:nvPr>
        </p:nvSpPr>
        <p:spPr/>
        <p:txBody>
          <a:bodyPr/>
          <a:lstStyle/>
          <a:p>
            <a:r>
              <a:rPr lang="de-DE"/>
              <a:t>2020</a:t>
            </a:r>
            <a:endParaRPr lang="de-DE" dirty="0"/>
          </a:p>
        </p:txBody>
      </p:sp>
      <p:sp>
        <p:nvSpPr>
          <p:cNvPr id="5" name="Fußzeilenplatzhalter 4">
            <a:extLst>
              <a:ext uri="{FF2B5EF4-FFF2-40B4-BE49-F238E27FC236}">
                <a16:creationId xmlns:a16="http://schemas.microsoft.com/office/drawing/2014/main" id="{1F8ACF7F-61B2-4D5A-89C8-C2F34A217172}"/>
              </a:ext>
            </a:extLst>
          </p:cNvPr>
          <p:cNvSpPr>
            <a:spLocks noGrp="1"/>
          </p:cNvSpPr>
          <p:nvPr>
            <p:ph type="ftr" sz="quarter" idx="11"/>
          </p:nvPr>
        </p:nvSpPr>
        <p:spPr/>
        <p:txBody>
          <a:bodyPr/>
          <a:lstStyle/>
          <a:p>
            <a:r>
              <a:rPr lang="de-DE"/>
              <a:t>Lärmmobil</a:t>
            </a:r>
            <a:endParaRPr lang="de-DE" dirty="0"/>
          </a:p>
        </p:txBody>
      </p:sp>
      <p:sp>
        <p:nvSpPr>
          <p:cNvPr id="6" name="Foliennummernplatzhalter 5">
            <a:extLst>
              <a:ext uri="{FF2B5EF4-FFF2-40B4-BE49-F238E27FC236}">
                <a16:creationId xmlns:a16="http://schemas.microsoft.com/office/drawing/2014/main" id="{67DF7C38-B13E-45C7-818B-C40BFCCEC86D}"/>
              </a:ext>
            </a:extLst>
          </p:cNvPr>
          <p:cNvSpPr>
            <a:spLocks noGrp="1"/>
          </p:cNvSpPr>
          <p:nvPr>
            <p:ph type="sldNum" sz="quarter" idx="12"/>
          </p:nvPr>
        </p:nvSpPr>
        <p:spPr/>
        <p:txBody>
          <a:bodyPr/>
          <a:lstStyle/>
          <a:p>
            <a:fld id="{294FB65C-F205-7346-ACE0-FAF43E12CB59}" type="slidenum">
              <a:rPr lang="de-DE" smtClean="0"/>
              <a:pPr/>
              <a:t>5</a:t>
            </a:fld>
            <a:endParaRPr lang="de-DE" dirty="0"/>
          </a:p>
        </p:txBody>
      </p:sp>
      <p:pic>
        <p:nvPicPr>
          <p:cNvPr id="7" name="Picture 3" descr="Hoerfeld_eines_Guthoerenden">
            <a:extLst>
              <a:ext uri="{FF2B5EF4-FFF2-40B4-BE49-F238E27FC236}">
                <a16:creationId xmlns:a16="http://schemas.microsoft.com/office/drawing/2014/main" id="{FCBB2DA1-B0D3-4747-8E83-2C429CA7FA8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3543" t="4715" r="3937" b="5763"/>
          <a:stretch>
            <a:fillRect/>
          </a:stretch>
        </p:blipFill>
        <p:spPr bwMode="auto">
          <a:xfrm>
            <a:off x="2524111" y="1074099"/>
            <a:ext cx="6992949" cy="5084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3976804"/>
      </p:ext>
    </p:extLst>
  </p:cSld>
  <p:clrMapOvr>
    <a:masterClrMapping/>
  </p:clrMapOvr>
  <p:transition spd="slow">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44E9A7-F75E-4F74-B281-143D7D283ECC}"/>
              </a:ext>
            </a:extLst>
          </p:cNvPr>
          <p:cNvSpPr>
            <a:spLocks noGrp="1"/>
          </p:cNvSpPr>
          <p:nvPr>
            <p:ph type="title"/>
          </p:nvPr>
        </p:nvSpPr>
        <p:spPr/>
        <p:txBody>
          <a:bodyPr/>
          <a:lstStyle/>
          <a:p>
            <a:r>
              <a:rPr lang="de-DE" altLang="de-DE" dirty="0"/>
              <a:t>Verordnung zum Schutz der Beschäftigten vor Gefährdungen durch Lärm und Vibrationen</a:t>
            </a:r>
            <a:endParaRPr lang="de-DE" dirty="0"/>
          </a:p>
        </p:txBody>
      </p:sp>
      <p:sp>
        <p:nvSpPr>
          <p:cNvPr id="3" name="Inhaltsplatzhalter 2">
            <a:extLst>
              <a:ext uri="{FF2B5EF4-FFF2-40B4-BE49-F238E27FC236}">
                <a16:creationId xmlns:a16="http://schemas.microsoft.com/office/drawing/2014/main" id="{A6B6B982-1A16-40EC-826B-B9719770EF1E}"/>
              </a:ext>
            </a:extLst>
          </p:cNvPr>
          <p:cNvSpPr>
            <a:spLocks noGrp="1"/>
          </p:cNvSpPr>
          <p:nvPr>
            <p:ph idx="1"/>
          </p:nvPr>
        </p:nvSpPr>
        <p:spPr>
          <a:xfrm>
            <a:off x="874713" y="2002405"/>
            <a:ext cx="10442576" cy="4068762"/>
          </a:xfrm>
        </p:spPr>
        <p:txBody>
          <a:bodyPr/>
          <a:lstStyle/>
          <a:p>
            <a:r>
              <a:rPr lang="de-DE" altLang="de-DE" dirty="0"/>
              <a:t>Unterer Auslösewert:</a:t>
            </a:r>
            <a:r>
              <a:rPr lang="de-DE" altLang="de-DE" dirty="0">
                <a:solidFill>
                  <a:srgbClr val="555555"/>
                </a:solidFill>
              </a:rPr>
              <a:t>				</a:t>
            </a:r>
            <a:r>
              <a:rPr lang="de-DE" altLang="de-DE" dirty="0">
                <a:solidFill>
                  <a:srgbClr val="FF0000"/>
                </a:solidFill>
              </a:rPr>
              <a:t>80 dB(A) bzw. 135 dB(C) </a:t>
            </a:r>
          </a:p>
          <a:p>
            <a:pPr marL="342900" indent="-342900">
              <a:buFont typeface="Wingdings" panose="05000000000000000000" pitchFamily="2" charset="2"/>
              <a:buChar char="ü"/>
            </a:pPr>
            <a:r>
              <a:rPr lang="de-DE" altLang="de-DE" dirty="0"/>
              <a:t>Mitarbeiter informieren</a:t>
            </a:r>
          </a:p>
          <a:p>
            <a:pPr marL="342900" indent="-342900">
              <a:buFont typeface="Wingdings" panose="05000000000000000000" pitchFamily="2" charset="2"/>
              <a:buChar char="ü"/>
            </a:pPr>
            <a:r>
              <a:rPr lang="de-DE" altLang="de-DE" dirty="0"/>
              <a:t>Gehörschutz bereitstellen</a:t>
            </a:r>
          </a:p>
          <a:p>
            <a:pPr marL="342900" indent="-342900">
              <a:buFont typeface="Wingdings" panose="05000000000000000000" pitchFamily="2" charset="2"/>
              <a:buChar char="ü"/>
            </a:pPr>
            <a:r>
              <a:rPr lang="de-DE" altLang="de-DE" dirty="0"/>
              <a:t>Angebotsvorsorge</a:t>
            </a:r>
            <a:endParaRPr lang="de-DE" altLang="de-DE" dirty="0">
              <a:solidFill>
                <a:srgbClr val="555555"/>
              </a:solidFill>
            </a:endParaRPr>
          </a:p>
          <a:p>
            <a:pPr marL="342900" indent="-342900">
              <a:buFont typeface="Wingdings" panose="05000000000000000000" pitchFamily="2" charset="2"/>
              <a:buChar char="ü"/>
            </a:pPr>
            <a:endParaRPr lang="de-DE" altLang="de-DE" dirty="0">
              <a:solidFill>
                <a:srgbClr val="555555"/>
              </a:solidFill>
            </a:endParaRPr>
          </a:p>
          <a:p>
            <a:r>
              <a:rPr lang="de-DE" altLang="de-DE" dirty="0"/>
              <a:t>Oberer Auslösewert:</a:t>
            </a:r>
            <a:r>
              <a:rPr lang="de-DE" altLang="de-DE" dirty="0">
                <a:solidFill>
                  <a:srgbClr val="555555"/>
                </a:solidFill>
              </a:rPr>
              <a:t>				</a:t>
            </a:r>
            <a:r>
              <a:rPr lang="de-DE" altLang="de-DE" dirty="0">
                <a:solidFill>
                  <a:srgbClr val="FF0000"/>
                </a:solidFill>
              </a:rPr>
              <a:t>85 dB(A) bzw. 137 dB (C) </a:t>
            </a:r>
          </a:p>
          <a:p>
            <a:pPr marL="342900" indent="-342900">
              <a:buFont typeface="Wingdings" panose="05000000000000000000" pitchFamily="2" charset="2"/>
              <a:buChar char="ü"/>
            </a:pPr>
            <a:r>
              <a:rPr lang="de-DE" altLang="de-DE" dirty="0"/>
              <a:t>Tragepflicht von Gehörschutz</a:t>
            </a:r>
          </a:p>
          <a:p>
            <a:pPr marL="342900" indent="-342900">
              <a:buFont typeface="Wingdings" panose="05000000000000000000" pitchFamily="2" charset="2"/>
              <a:buChar char="ü"/>
            </a:pPr>
            <a:r>
              <a:rPr lang="de-DE" altLang="de-DE" dirty="0"/>
              <a:t>Kennzeichnung von Lärmbereichen</a:t>
            </a:r>
          </a:p>
          <a:p>
            <a:pPr marL="342900" indent="-342900">
              <a:buFont typeface="Wingdings" panose="05000000000000000000" pitchFamily="2" charset="2"/>
              <a:buChar char="ü"/>
            </a:pPr>
            <a:r>
              <a:rPr lang="de-DE" altLang="de-DE" dirty="0"/>
              <a:t>Aufstellung eines Lärmminderungsprogramms</a:t>
            </a:r>
          </a:p>
          <a:p>
            <a:pPr marL="342900" indent="-342900">
              <a:buFont typeface="Wingdings" panose="05000000000000000000" pitchFamily="2" charset="2"/>
              <a:buChar char="ü"/>
            </a:pPr>
            <a:r>
              <a:rPr lang="de-DE" altLang="de-DE" dirty="0"/>
              <a:t>Pflichtvorsorge</a:t>
            </a:r>
            <a:br>
              <a:rPr lang="de-DE" altLang="de-DE" sz="1400" dirty="0"/>
            </a:br>
            <a:endParaRPr lang="de-DE" dirty="0"/>
          </a:p>
        </p:txBody>
      </p:sp>
      <p:sp>
        <p:nvSpPr>
          <p:cNvPr id="4" name="Datumsplatzhalter 3">
            <a:extLst>
              <a:ext uri="{FF2B5EF4-FFF2-40B4-BE49-F238E27FC236}">
                <a16:creationId xmlns:a16="http://schemas.microsoft.com/office/drawing/2014/main" id="{648040DE-A5A3-405B-8C14-B2BC920416FA}"/>
              </a:ext>
            </a:extLst>
          </p:cNvPr>
          <p:cNvSpPr>
            <a:spLocks noGrp="1"/>
          </p:cNvSpPr>
          <p:nvPr>
            <p:ph type="dt" sz="half" idx="10"/>
          </p:nvPr>
        </p:nvSpPr>
        <p:spPr/>
        <p:txBody>
          <a:bodyPr/>
          <a:lstStyle/>
          <a:p>
            <a:r>
              <a:rPr lang="de-DE"/>
              <a:t>2020</a:t>
            </a:r>
            <a:endParaRPr lang="de-DE" dirty="0"/>
          </a:p>
        </p:txBody>
      </p:sp>
      <p:sp>
        <p:nvSpPr>
          <p:cNvPr id="5" name="Fußzeilenplatzhalter 4">
            <a:extLst>
              <a:ext uri="{FF2B5EF4-FFF2-40B4-BE49-F238E27FC236}">
                <a16:creationId xmlns:a16="http://schemas.microsoft.com/office/drawing/2014/main" id="{5DD73836-B786-433F-B74F-AC9A315DAD0F}"/>
              </a:ext>
            </a:extLst>
          </p:cNvPr>
          <p:cNvSpPr>
            <a:spLocks noGrp="1"/>
          </p:cNvSpPr>
          <p:nvPr>
            <p:ph type="ftr" sz="quarter" idx="11"/>
          </p:nvPr>
        </p:nvSpPr>
        <p:spPr/>
        <p:txBody>
          <a:bodyPr/>
          <a:lstStyle/>
          <a:p>
            <a:r>
              <a:rPr lang="de-DE"/>
              <a:t>Lärmmobil</a:t>
            </a:r>
            <a:endParaRPr lang="de-DE" dirty="0"/>
          </a:p>
        </p:txBody>
      </p:sp>
      <p:sp>
        <p:nvSpPr>
          <p:cNvPr id="6" name="Foliennummernplatzhalter 5">
            <a:extLst>
              <a:ext uri="{FF2B5EF4-FFF2-40B4-BE49-F238E27FC236}">
                <a16:creationId xmlns:a16="http://schemas.microsoft.com/office/drawing/2014/main" id="{D217DD60-F5C8-43D6-B2D9-235C7D26DF41}"/>
              </a:ext>
            </a:extLst>
          </p:cNvPr>
          <p:cNvSpPr>
            <a:spLocks noGrp="1"/>
          </p:cNvSpPr>
          <p:nvPr>
            <p:ph type="sldNum" sz="quarter" idx="12"/>
          </p:nvPr>
        </p:nvSpPr>
        <p:spPr/>
        <p:txBody>
          <a:bodyPr/>
          <a:lstStyle/>
          <a:p>
            <a:fld id="{294FB65C-F205-7346-ACE0-FAF43E12CB59}" type="slidenum">
              <a:rPr lang="de-DE" smtClean="0"/>
              <a:pPr/>
              <a:t>6</a:t>
            </a:fld>
            <a:endParaRPr lang="de-DE" dirty="0"/>
          </a:p>
        </p:txBody>
      </p:sp>
      <p:pic>
        <p:nvPicPr>
          <p:cNvPr id="7" name="Grafik 2">
            <a:extLst>
              <a:ext uri="{FF2B5EF4-FFF2-40B4-BE49-F238E27FC236}">
                <a16:creationId xmlns:a16="http://schemas.microsoft.com/office/drawing/2014/main" id="{3BDB0B1A-549F-4F50-AE30-DCB7C4D41F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59935" y="4456016"/>
            <a:ext cx="1514475"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1730545"/>
      </p:ext>
    </p:extLst>
  </p:cSld>
  <p:clrMapOvr>
    <a:masterClrMapping/>
  </p:clrMapOvr>
  <p:transition spd="slow">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43D0F1-870D-4F99-A7CD-D9369D28EAB9}"/>
              </a:ext>
            </a:extLst>
          </p:cNvPr>
          <p:cNvSpPr>
            <a:spLocks noGrp="1"/>
          </p:cNvSpPr>
          <p:nvPr>
            <p:ph type="title"/>
          </p:nvPr>
        </p:nvSpPr>
        <p:spPr/>
        <p:txBody>
          <a:bodyPr/>
          <a:lstStyle/>
          <a:p>
            <a:r>
              <a:rPr lang="de-DE" altLang="de-DE" dirty="0"/>
              <a:t>Kapselgehörschutz</a:t>
            </a:r>
            <a:endParaRPr lang="de-DE" dirty="0"/>
          </a:p>
        </p:txBody>
      </p:sp>
      <p:sp>
        <p:nvSpPr>
          <p:cNvPr id="3" name="Inhaltsplatzhalter 2">
            <a:extLst>
              <a:ext uri="{FF2B5EF4-FFF2-40B4-BE49-F238E27FC236}">
                <a16:creationId xmlns:a16="http://schemas.microsoft.com/office/drawing/2014/main" id="{61BAFB60-CA0A-4167-92EB-6F460C670E48}"/>
              </a:ext>
            </a:extLst>
          </p:cNvPr>
          <p:cNvSpPr>
            <a:spLocks noGrp="1"/>
          </p:cNvSpPr>
          <p:nvPr>
            <p:ph idx="1"/>
          </p:nvPr>
        </p:nvSpPr>
        <p:spPr/>
        <p:txBody>
          <a:bodyPr/>
          <a:lstStyle/>
          <a:p>
            <a:endParaRPr lang="de-DE" altLang="de-DE" dirty="0"/>
          </a:p>
          <a:p>
            <a:r>
              <a:rPr lang="de-DE" altLang="de-DE" dirty="0"/>
              <a:t>Geeignet</a:t>
            </a:r>
          </a:p>
          <a:p>
            <a:endParaRPr lang="de-DE" altLang="de-DE" dirty="0"/>
          </a:p>
          <a:p>
            <a:pPr marL="342900" indent="-342900">
              <a:buFont typeface="Wingdings" panose="05000000000000000000" pitchFamily="2" charset="2"/>
              <a:buChar char="ü"/>
            </a:pPr>
            <a:r>
              <a:rPr lang="de-DE" altLang="de-DE" dirty="0"/>
              <a:t>Bei wiederholter kurzzeitiger Lärmexposition </a:t>
            </a:r>
          </a:p>
          <a:p>
            <a:pPr marL="342900" indent="-342900">
              <a:buFont typeface="Wingdings" panose="05000000000000000000" pitchFamily="2" charset="2"/>
              <a:buChar char="ü"/>
            </a:pPr>
            <a:r>
              <a:rPr lang="de-DE" altLang="de-DE" dirty="0"/>
              <a:t>falls Gehörschutzstöpsel wegen zu enger Gehörgänge nicht vertragen werden</a:t>
            </a:r>
          </a:p>
          <a:p>
            <a:pPr marL="342900" indent="-342900">
              <a:buFont typeface="Wingdings" panose="05000000000000000000" pitchFamily="2" charset="2"/>
              <a:buChar char="ü"/>
            </a:pPr>
            <a:r>
              <a:rPr lang="de-DE" altLang="de-DE" dirty="0"/>
              <a:t>Bei Neigung zu Gehörgangsentzündungen oder sonstigen Unverträglichkeiten </a:t>
            </a:r>
          </a:p>
          <a:p>
            <a:endParaRPr lang="de-DE" dirty="0"/>
          </a:p>
        </p:txBody>
      </p:sp>
      <p:sp>
        <p:nvSpPr>
          <p:cNvPr id="4" name="Datumsplatzhalter 3">
            <a:extLst>
              <a:ext uri="{FF2B5EF4-FFF2-40B4-BE49-F238E27FC236}">
                <a16:creationId xmlns:a16="http://schemas.microsoft.com/office/drawing/2014/main" id="{FBC01E8B-21E2-4B9A-8EED-1D604482ADB9}"/>
              </a:ext>
            </a:extLst>
          </p:cNvPr>
          <p:cNvSpPr>
            <a:spLocks noGrp="1"/>
          </p:cNvSpPr>
          <p:nvPr>
            <p:ph type="dt" sz="half" idx="10"/>
          </p:nvPr>
        </p:nvSpPr>
        <p:spPr/>
        <p:txBody>
          <a:bodyPr/>
          <a:lstStyle/>
          <a:p>
            <a:r>
              <a:rPr lang="de-DE"/>
              <a:t>2020</a:t>
            </a:r>
            <a:endParaRPr lang="de-DE" dirty="0"/>
          </a:p>
        </p:txBody>
      </p:sp>
      <p:sp>
        <p:nvSpPr>
          <p:cNvPr id="5" name="Fußzeilenplatzhalter 4">
            <a:extLst>
              <a:ext uri="{FF2B5EF4-FFF2-40B4-BE49-F238E27FC236}">
                <a16:creationId xmlns:a16="http://schemas.microsoft.com/office/drawing/2014/main" id="{26CA88A7-1DCB-4006-AEDE-1AE98EB47BD2}"/>
              </a:ext>
            </a:extLst>
          </p:cNvPr>
          <p:cNvSpPr>
            <a:spLocks noGrp="1"/>
          </p:cNvSpPr>
          <p:nvPr>
            <p:ph type="ftr" sz="quarter" idx="11"/>
          </p:nvPr>
        </p:nvSpPr>
        <p:spPr/>
        <p:txBody>
          <a:bodyPr/>
          <a:lstStyle/>
          <a:p>
            <a:r>
              <a:rPr lang="de-DE"/>
              <a:t>Lärmmobil</a:t>
            </a:r>
            <a:endParaRPr lang="de-DE" dirty="0"/>
          </a:p>
        </p:txBody>
      </p:sp>
      <p:sp>
        <p:nvSpPr>
          <p:cNvPr id="6" name="Foliennummernplatzhalter 5">
            <a:extLst>
              <a:ext uri="{FF2B5EF4-FFF2-40B4-BE49-F238E27FC236}">
                <a16:creationId xmlns:a16="http://schemas.microsoft.com/office/drawing/2014/main" id="{ED6EF49E-71A7-4BFF-AB7C-ABC8F64DA855}"/>
              </a:ext>
            </a:extLst>
          </p:cNvPr>
          <p:cNvSpPr>
            <a:spLocks noGrp="1"/>
          </p:cNvSpPr>
          <p:nvPr>
            <p:ph type="sldNum" sz="quarter" idx="12"/>
          </p:nvPr>
        </p:nvSpPr>
        <p:spPr/>
        <p:txBody>
          <a:bodyPr/>
          <a:lstStyle/>
          <a:p>
            <a:fld id="{294FB65C-F205-7346-ACE0-FAF43E12CB59}" type="slidenum">
              <a:rPr lang="de-DE" smtClean="0"/>
              <a:pPr/>
              <a:t>7</a:t>
            </a:fld>
            <a:endParaRPr lang="de-DE" dirty="0"/>
          </a:p>
        </p:txBody>
      </p:sp>
      <p:pic>
        <p:nvPicPr>
          <p:cNvPr id="7" name="Grafik 7">
            <a:extLst>
              <a:ext uri="{FF2B5EF4-FFF2-40B4-BE49-F238E27FC236}">
                <a16:creationId xmlns:a16="http://schemas.microsoft.com/office/drawing/2014/main" id="{E7FE5BDB-1455-47DE-B500-F0734E9511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0000" y="1079500"/>
            <a:ext cx="2639382" cy="19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0067309"/>
      </p:ext>
    </p:extLst>
  </p:cSld>
  <p:clrMapOvr>
    <a:masterClrMapping/>
  </p:clrMapOvr>
  <p:transition spd="slow">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43D0F1-870D-4F99-A7CD-D9369D28EAB9}"/>
              </a:ext>
            </a:extLst>
          </p:cNvPr>
          <p:cNvSpPr>
            <a:spLocks noGrp="1"/>
          </p:cNvSpPr>
          <p:nvPr>
            <p:ph type="title"/>
          </p:nvPr>
        </p:nvSpPr>
        <p:spPr/>
        <p:txBody>
          <a:bodyPr/>
          <a:lstStyle/>
          <a:p>
            <a:r>
              <a:rPr lang="de-DE" altLang="de-DE" dirty="0"/>
              <a:t>Kapselgehörschutz</a:t>
            </a:r>
            <a:endParaRPr lang="de-DE" dirty="0"/>
          </a:p>
        </p:txBody>
      </p:sp>
      <p:sp>
        <p:nvSpPr>
          <p:cNvPr id="3" name="Inhaltsplatzhalter 2">
            <a:extLst>
              <a:ext uri="{FF2B5EF4-FFF2-40B4-BE49-F238E27FC236}">
                <a16:creationId xmlns:a16="http://schemas.microsoft.com/office/drawing/2014/main" id="{61BAFB60-CA0A-4167-92EB-6F460C670E48}"/>
              </a:ext>
            </a:extLst>
          </p:cNvPr>
          <p:cNvSpPr>
            <a:spLocks noGrp="1"/>
          </p:cNvSpPr>
          <p:nvPr>
            <p:ph idx="1"/>
          </p:nvPr>
        </p:nvSpPr>
        <p:spPr/>
        <p:txBody>
          <a:bodyPr/>
          <a:lstStyle/>
          <a:p>
            <a:endParaRPr lang="de-DE" altLang="de-DE" dirty="0"/>
          </a:p>
          <a:p>
            <a:r>
              <a:rPr lang="de-DE" altLang="de-DE" dirty="0"/>
              <a:t>Nicht oder nur bedingt geeignet</a:t>
            </a:r>
          </a:p>
          <a:p>
            <a:endParaRPr lang="de-DE" altLang="de-DE" dirty="0"/>
          </a:p>
          <a:p>
            <a:pPr marL="342900" indent="-342900">
              <a:buFont typeface="Wingdings" panose="05000000000000000000" pitchFamily="2" charset="2"/>
              <a:buChar char="ü"/>
              <a:defRPr/>
            </a:pPr>
            <a:r>
              <a:rPr lang="de-DE" dirty="0"/>
              <a:t>bei Brillenträgern (Dichtsitz!) </a:t>
            </a:r>
          </a:p>
          <a:p>
            <a:pPr marL="342900" indent="-342900">
              <a:buFont typeface="Wingdings" panose="05000000000000000000" pitchFamily="2" charset="2"/>
              <a:buChar char="ü"/>
              <a:defRPr/>
            </a:pPr>
            <a:r>
              <a:rPr lang="de-DE" dirty="0"/>
              <a:t>bei Tragen von Ausrüstungen am Kopf (z. B. Schweißerschutzschirm)</a:t>
            </a:r>
          </a:p>
          <a:p>
            <a:pPr marL="342900" indent="-342900">
              <a:buFont typeface="Wingdings" panose="05000000000000000000" pitchFamily="2" charset="2"/>
              <a:buChar char="ü"/>
              <a:defRPr/>
            </a:pPr>
            <a:r>
              <a:rPr lang="de-DE" dirty="0"/>
              <a:t>bei erforderlicher Ortung von Schallquellen (z. B. Arbeitsbereiche mit Gabelstaplerverkehr</a:t>
            </a:r>
          </a:p>
          <a:p>
            <a:pPr>
              <a:defRPr/>
            </a:pPr>
            <a:endParaRPr lang="de-DE" dirty="0"/>
          </a:p>
          <a:p>
            <a:pPr>
              <a:defRPr/>
            </a:pPr>
            <a:r>
              <a:rPr lang="de-DE" dirty="0">
                <a:solidFill>
                  <a:schemeClr val="accent6"/>
                </a:solidFill>
              </a:rPr>
              <a:t>Bei defekten oder dreckigen Dichtkissen diese nach Möglichkeit säubern oder austauschen</a:t>
            </a:r>
          </a:p>
          <a:p>
            <a:endParaRPr lang="de-DE" dirty="0"/>
          </a:p>
        </p:txBody>
      </p:sp>
      <p:sp>
        <p:nvSpPr>
          <p:cNvPr id="4" name="Datumsplatzhalter 3">
            <a:extLst>
              <a:ext uri="{FF2B5EF4-FFF2-40B4-BE49-F238E27FC236}">
                <a16:creationId xmlns:a16="http://schemas.microsoft.com/office/drawing/2014/main" id="{FBC01E8B-21E2-4B9A-8EED-1D604482ADB9}"/>
              </a:ext>
            </a:extLst>
          </p:cNvPr>
          <p:cNvSpPr>
            <a:spLocks noGrp="1"/>
          </p:cNvSpPr>
          <p:nvPr>
            <p:ph type="dt" sz="half" idx="10"/>
          </p:nvPr>
        </p:nvSpPr>
        <p:spPr/>
        <p:txBody>
          <a:bodyPr/>
          <a:lstStyle/>
          <a:p>
            <a:r>
              <a:rPr lang="de-DE"/>
              <a:t>2020</a:t>
            </a:r>
            <a:endParaRPr lang="de-DE" dirty="0"/>
          </a:p>
        </p:txBody>
      </p:sp>
      <p:sp>
        <p:nvSpPr>
          <p:cNvPr id="5" name="Fußzeilenplatzhalter 4">
            <a:extLst>
              <a:ext uri="{FF2B5EF4-FFF2-40B4-BE49-F238E27FC236}">
                <a16:creationId xmlns:a16="http://schemas.microsoft.com/office/drawing/2014/main" id="{26CA88A7-1DCB-4006-AEDE-1AE98EB47BD2}"/>
              </a:ext>
            </a:extLst>
          </p:cNvPr>
          <p:cNvSpPr>
            <a:spLocks noGrp="1"/>
          </p:cNvSpPr>
          <p:nvPr>
            <p:ph type="ftr" sz="quarter" idx="11"/>
          </p:nvPr>
        </p:nvSpPr>
        <p:spPr/>
        <p:txBody>
          <a:bodyPr/>
          <a:lstStyle/>
          <a:p>
            <a:r>
              <a:rPr lang="de-DE"/>
              <a:t>Lärmmobil</a:t>
            </a:r>
            <a:endParaRPr lang="de-DE" dirty="0"/>
          </a:p>
        </p:txBody>
      </p:sp>
      <p:sp>
        <p:nvSpPr>
          <p:cNvPr id="6" name="Foliennummernplatzhalter 5">
            <a:extLst>
              <a:ext uri="{FF2B5EF4-FFF2-40B4-BE49-F238E27FC236}">
                <a16:creationId xmlns:a16="http://schemas.microsoft.com/office/drawing/2014/main" id="{ED6EF49E-71A7-4BFF-AB7C-ABC8F64DA855}"/>
              </a:ext>
            </a:extLst>
          </p:cNvPr>
          <p:cNvSpPr>
            <a:spLocks noGrp="1"/>
          </p:cNvSpPr>
          <p:nvPr>
            <p:ph type="sldNum" sz="quarter" idx="12"/>
          </p:nvPr>
        </p:nvSpPr>
        <p:spPr/>
        <p:txBody>
          <a:bodyPr/>
          <a:lstStyle/>
          <a:p>
            <a:fld id="{294FB65C-F205-7346-ACE0-FAF43E12CB59}" type="slidenum">
              <a:rPr lang="de-DE" smtClean="0"/>
              <a:pPr/>
              <a:t>8</a:t>
            </a:fld>
            <a:endParaRPr lang="de-DE" dirty="0"/>
          </a:p>
        </p:txBody>
      </p:sp>
      <p:pic>
        <p:nvPicPr>
          <p:cNvPr id="7" name="Grafik 7">
            <a:extLst>
              <a:ext uri="{FF2B5EF4-FFF2-40B4-BE49-F238E27FC236}">
                <a16:creationId xmlns:a16="http://schemas.microsoft.com/office/drawing/2014/main" id="{E7FE5BDB-1455-47DE-B500-F0734E9511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0000" y="1079500"/>
            <a:ext cx="2639382" cy="19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0913033"/>
      </p:ext>
    </p:extLst>
  </p:cSld>
  <p:clrMapOvr>
    <a:masterClrMapping/>
  </p:clrMapOvr>
  <p:transition spd="slow">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F3C3FF-133F-4AA7-AC46-12DFAF0FC299}"/>
              </a:ext>
            </a:extLst>
          </p:cNvPr>
          <p:cNvSpPr>
            <a:spLocks noGrp="1"/>
          </p:cNvSpPr>
          <p:nvPr>
            <p:ph type="title"/>
          </p:nvPr>
        </p:nvSpPr>
        <p:spPr/>
        <p:txBody>
          <a:bodyPr/>
          <a:lstStyle/>
          <a:p>
            <a:r>
              <a:rPr lang="de-DE" altLang="de-DE" dirty="0"/>
              <a:t>Otoplastiken</a:t>
            </a:r>
            <a:endParaRPr lang="de-DE" dirty="0"/>
          </a:p>
        </p:txBody>
      </p:sp>
      <p:sp>
        <p:nvSpPr>
          <p:cNvPr id="3" name="Inhaltsplatzhalter 2">
            <a:extLst>
              <a:ext uri="{FF2B5EF4-FFF2-40B4-BE49-F238E27FC236}">
                <a16:creationId xmlns:a16="http://schemas.microsoft.com/office/drawing/2014/main" id="{EA29CCA1-632D-41F2-A002-B3F1D45940A5}"/>
              </a:ext>
            </a:extLst>
          </p:cNvPr>
          <p:cNvSpPr>
            <a:spLocks noGrp="1"/>
          </p:cNvSpPr>
          <p:nvPr>
            <p:ph idx="1"/>
          </p:nvPr>
        </p:nvSpPr>
        <p:spPr/>
        <p:txBody>
          <a:bodyPr/>
          <a:lstStyle/>
          <a:p>
            <a:pPr>
              <a:defRPr/>
            </a:pPr>
            <a:r>
              <a:rPr lang="de-DE" dirty="0"/>
              <a:t>= Angepasster Gehörschutz</a:t>
            </a:r>
          </a:p>
          <a:p>
            <a:pPr marL="342900" indent="-342900">
              <a:buFont typeface="Wingdings" panose="05000000000000000000" pitchFamily="2" charset="2"/>
              <a:buChar char="ü"/>
              <a:defRPr/>
            </a:pPr>
            <a:r>
              <a:rPr lang="de-DE" dirty="0"/>
              <a:t>Besteht aus Halterung und Filter</a:t>
            </a:r>
          </a:p>
          <a:p>
            <a:pPr marL="342900" indent="-342900">
              <a:buFont typeface="Wingdings" panose="05000000000000000000" pitchFamily="2" charset="2"/>
              <a:buChar char="ü"/>
              <a:defRPr/>
            </a:pPr>
            <a:r>
              <a:rPr lang="de-DE" dirty="0"/>
              <a:t>Anwendung bei		Kommunikation im Lärmbereich </a:t>
            </a:r>
          </a:p>
          <a:p>
            <a:pPr>
              <a:defRPr/>
            </a:pPr>
            <a:r>
              <a:rPr lang="de-DE" dirty="0"/>
              <a:t>				bestehender Hörminderung</a:t>
            </a:r>
          </a:p>
          <a:p>
            <a:pPr marL="342900" indent="-342900">
              <a:buFont typeface="Wingdings" panose="05000000000000000000" pitchFamily="2" charset="2"/>
              <a:buChar char="ü"/>
              <a:defRPr/>
            </a:pPr>
            <a:r>
              <a:rPr lang="de-DE" dirty="0"/>
              <a:t>Funktionskontrolle vor erster Anwendung und dann alle 3 Jahre (z.B. Hörtest beim Betriebsarzt mit und ohne Gehörschutz – de Differenz zeigt, ob die Otoplastik richtig sitzt)</a:t>
            </a:r>
          </a:p>
          <a:p>
            <a:pPr>
              <a:defRPr/>
            </a:pPr>
            <a:endParaRPr lang="de-DE" dirty="0"/>
          </a:p>
          <a:p>
            <a:pPr marL="342900" indent="-342900">
              <a:buFont typeface="Wingdings" panose="05000000000000000000" pitchFamily="2" charset="2"/>
              <a:buChar char="ü"/>
              <a:defRPr/>
            </a:pPr>
            <a:r>
              <a:rPr lang="de-DE" dirty="0"/>
              <a:t>Nachteil: 		relativ teuer</a:t>
            </a:r>
          </a:p>
          <a:p>
            <a:pPr>
              <a:defRPr/>
            </a:pPr>
            <a:r>
              <a:rPr lang="de-DE" dirty="0"/>
              <a:t>			regelmäßig reinigen - HYGIENE!</a:t>
            </a:r>
          </a:p>
          <a:p>
            <a:pPr>
              <a:defRPr/>
            </a:pPr>
            <a:r>
              <a:rPr lang="de-DE" dirty="0"/>
              <a:t>			mögliche Materialunverträglichkeit</a:t>
            </a:r>
          </a:p>
        </p:txBody>
      </p:sp>
      <p:sp>
        <p:nvSpPr>
          <p:cNvPr id="4" name="Datumsplatzhalter 3">
            <a:extLst>
              <a:ext uri="{FF2B5EF4-FFF2-40B4-BE49-F238E27FC236}">
                <a16:creationId xmlns:a16="http://schemas.microsoft.com/office/drawing/2014/main" id="{9F4B6650-47AE-45FF-9B8F-C0C9710A67E4}"/>
              </a:ext>
            </a:extLst>
          </p:cNvPr>
          <p:cNvSpPr>
            <a:spLocks noGrp="1"/>
          </p:cNvSpPr>
          <p:nvPr>
            <p:ph type="dt" sz="half" idx="10"/>
          </p:nvPr>
        </p:nvSpPr>
        <p:spPr/>
        <p:txBody>
          <a:bodyPr/>
          <a:lstStyle/>
          <a:p>
            <a:r>
              <a:rPr lang="de-DE"/>
              <a:t>2020</a:t>
            </a:r>
            <a:endParaRPr lang="de-DE" dirty="0"/>
          </a:p>
        </p:txBody>
      </p:sp>
      <p:sp>
        <p:nvSpPr>
          <p:cNvPr id="5" name="Fußzeilenplatzhalter 4">
            <a:extLst>
              <a:ext uri="{FF2B5EF4-FFF2-40B4-BE49-F238E27FC236}">
                <a16:creationId xmlns:a16="http://schemas.microsoft.com/office/drawing/2014/main" id="{ADF12412-ECB5-4C04-AA59-3F202966B0CA}"/>
              </a:ext>
            </a:extLst>
          </p:cNvPr>
          <p:cNvSpPr>
            <a:spLocks noGrp="1"/>
          </p:cNvSpPr>
          <p:nvPr>
            <p:ph type="ftr" sz="quarter" idx="11"/>
          </p:nvPr>
        </p:nvSpPr>
        <p:spPr/>
        <p:txBody>
          <a:bodyPr/>
          <a:lstStyle/>
          <a:p>
            <a:r>
              <a:rPr lang="de-DE"/>
              <a:t>Lärmmobil</a:t>
            </a:r>
            <a:endParaRPr lang="de-DE" dirty="0"/>
          </a:p>
        </p:txBody>
      </p:sp>
      <p:sp>
        <p:nvSpPr>
          <p:cNvPr id="6" name="Foliennummernplatzhalter 5">
            <a:extLst>
              <a:ext uri="{FF2B5EF4-FFF2-40B4-BE49-F238E27FC236}">
                <a16:creationId xmlns:a16="http://schemas.microsoft.com/office/drawing/2014/main" id="{E21B7281-39F0-4D1C-8A29-8236EBAFF531}"/>
              </a:ext>
            </a:extLst>
          </p:cNvPr>
          <p:cNvSpPr>
            <a:spLocks noGrp="1"/>
          </p:cNvSpPr>
          <p:nvPr>
            <p:ph type="sldNum" sz="quarter" idx="12"/>
          </p:nvPr>
        </p:nvSpPr>
        <p:spPr/>
        <p:txBody>
          <a:bodyPr/>
          <a:lstStyle/>
          <a:p>
            <a:fld id="{294FB65C-F205-7346-ACE0-FAF43E12CB59}" type="slidenum">
              <a:rPr lang="de-DE" smtClean="0"/>
              <a:pPr/>
              <a:t>9</a:t>
            </a:fld>
            <a:endParaRPr lang="de-DE" dirty="0"/>
          </a:p>
        </p:txBody>
      </p:sp>
      <p:pic>
        <p:nvPicPr>
          <p:cNvPr id="7" name="Grafik 6">
            <a:extLst>
              <a:ext uri="{FF2B5EF4-FFF2-40B4-BE49-F238E27FC236}">
                <a16:creationId xmlns:a16="http://schemas.microsoft.com/office/drawing/2014/main" id="{CA306FBE-4987-47A6-B026-BB2A8BF8FC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9997" y="1079499"/>
            <a:ext cx="2639383" cy="19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7023759"/>
      </p:ext>
    </p:extLst>
  </p:cSld>
  <p:clrMapOvr>
    <a:masterClrMapping/>
  </p:clrMapOvr>
  <p:transition spd="slow">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56A28E-CF20-4406-8825-6A1EE1D97BD8}"/>
              </a:ext>
            </a:extLst>
          </p:cNvPr>
          <p:cNvSpPr>
            <a:spLocks noGrp="1"/>
          </p:cNvSpPr>
          <p:nvPr>
            <p:ph type="title"/>
          </p:nvPr>
        </p:nvSpPr>
        <p:spPr/>
        <p:txBody>
          <a:bodyPr/>
          <a:lstStyle/>
          <a:p>
            <a:r>
              <a:rPr lang="de-DE" altLang="de-DE" dirty="0"/>
              <a:t>Ein- und Mehrwegstöpsel</a:t>
            </a:r>
            <a:endParaRPr lang="de-DE" dirty="0"/>
          </a:p>
        </p:txBody>
      </p:sp>
      <p:sp>
        <p:nvSpPr>
          <p:cNvPr id="3" name="Inhaltsplatzhalter 2">
            <a:extLst>
              <a:ext uri="{FF2B5EF4-FFF2-40B4-BE49-F238E27FC236}">
                <a16:creationId xmlns:a16="http://schemas.microsoft.com/office/drawing/2014/main" id="{94FEE14D-4292-4F2C-9CA2-02169A4C1E28}"/>
              </a:ext>
            </a:extLst>
          </p:cNvPr>
          <p:cNvSpPr>
            <a:spLocks noGrp="1"/>
          </p:cNvSpPr>
          <p:nvPr>
            <p:ph idx="1"/>
          </p:nvPr>
        </p:nvSpPr>
        <p:spPr/>
        <p:txBody>
          <a:bodyPr/>
          <a:lstStyle/>
          <a:p>
            <a:r>
              <a:rPr lang="de-DE" altLang="de-DE" dirty="0"/>
              <a:t>Geeignet</a:t>
            </a:r>
          </a:p>
          <a:p>
            <a:endParaRPr lang="de-DE" altLang="de-DE" dirty="0"/>
          </a:p>
          <a:p>
            <a:pPr marL="342900" indent="-342900">
              <a:buFont typeface="Wingdings" panose="05000000000000000000" pitchFamily="2" charset="2"/>
              <a:buChar char="ü"/>
            </a:pPr>
            <a:r>
              <a:rPr lang="de-DE" altLang="de-DE" dirty="0"/>
              <a:t>an Arbeitsplätzen mit andauernder Lärmeinwirkung</a:t>
            </a:r>
          </a:p>
          <a:p>
            <a:pPr marL="342900" indent="-342900">
              <a:buFont typeface="Wingdings" panose="05000000000000000000" pitchFamily="2" charset="2"/>
              <a:buChar char="ü"/>
            </a:pPr>
            <a:r>
              <a:rPr lang="de-DE" altLang="de-DE" dirty="0"/>
              <a:t>bei starker Schweißbildung unter Kapselgehörschützern</a:t>
            </a:r>
          </a:p>
          <a:p>
            <a:pPr marL="342900" indent="-342900">
              <a:buFont typeface="Wingdings" panose="05000000000000000000" pitchFamily="2" charset="2"/>
              <a:buChar char="ü"/>
            </a:pPr>
            <a:r>
              <a:rPr lang="de-DE" altLang="de-DE" dirty="0"/>
              <a:t>bei gleichzeitigem Tragen von Brille und Gehörschützern</a:t>
            </a:r>
          </a:p>
          <a:p>
            <a:pPr marL="342900" indent="-342900">
              <a:buFont typeface="Wingdings" panose="05000000000000000000" pitchFamily="2" charset="2"/>
              <a:buChar char="ü"/>
            </a:pPr>
            <a:r>
              <a:rPr lang="de-DE" altLang="de-DE" dirty="0"/>
              <a:t>wenn andere persönliche Schutzausrüstungen (Kopfschutz, Schutzbrille, Atemschutz, Visier, Strahlerhelm) gleichzeitig getragen werden müssen</a:t>
            </a:r>
          </a:p>
          <a:p>
            <a:endParaRPr lang="de-DE" dirty="0"/>
          </a:p>
        </p:txBody>
      </p:sp>
      <p:sp>
        <p:nvSpPr>
          <p:cNvPr id="4" name="Datumsplatzhalter 3">
            <a:extLst>
              <a:ext uri="{FF2B5EF4-FFF2-40B4-BE49-F238E27FC236}">
                <a16:creationId xmlns:a16="http://schemas.microsoft.com/office/drawing/2014/main" id="{AAC8CD9A-DCE2-4B49-91B9-DB7B8D99A172}"/>
              </a:ext>
            </a:extLst>
          </p:cNvPr>
          <p:cNvSpPr>
            <a:spLocks noGrp="1"/>
          </p:cNvSpPr>
          <p:nvPr>
            <p:ph type="dt" sz="half" idx="10"/>
          </p:nvPr>
        </p:nvSpPr>
        <p:spPr/>
        <p:txBody>
          <a:bodyPr/>
          <a:lstStyle/>
          <a:p>
            <a:r>
              <a:rPr lang="de-DE"/>
              <a:t>2020</a:t>
            </a:r>
            <a:endParaRPr lang="de-DE" dirty="0"/>
          </a:p>
        </p:txBody>
      </p:sp>
      <p:sp>
        <p:nvSpPr>
          <p:cNvPr id="5" name="Fußzeilenplatzhalter 4">
            <a:extLst>
              <a:ext uri="{FF2B5EF4-FFF2-40B4-BE49-F238E27FC236}">
                <a16:creationId xmlns:a16="http://schemas.microsoft.com/office/drawing/2014/main" id="{16ADF679-0482-4AD1-8E75-F5586630C344}"/>
              </a:ext>
            </a:extLst>
          </p:cNvPr>
          <p:cNvSpPr>
            <a:spLocks noGrp="1"/>
          </p:cNvSpPr>
          <p:nvPr>
            <p:ph type="ftr" sz="quarter" idx="11"/>
          </p:nvPr>
        </p:nvSpPr>
        <p:spPr/>
        <p:txBody>
          <a:bodyPr/>
          <a:lstStyle/>
          <a:p>
            <a:r>
              <a:rPr lang="de-DE"/>
              <a:t>Lärmmobil</a:t>
            </a:r>
            <a:endParaRPr lang="de-DE" dirty="0"/>
          </a:p>
        </p:txBody>
      </p:sp>
      <p:sp>
        <p:nvSpPr>
          <p:cNvPr id="6" name="Foliennummernplatzhalter 5">
            <a:extLst>
              <a:ext uri="{FF2B5EF4-FFF2-40B4-BE49-F238E27FC236}">
                <a16:creationId xmlns:a16="http://schemas.microsoft.com/office/drawing/2014/main" id="{655E7A5E-EC4D-4BFF-8EED-BF8658930ECF}"/>
              </a:ext>
            </a:extLst>
          </p:cNvPr>
          <p:cNvSpPr>
            <a:spLocks noGrp="1"/>
          </p:cNvSpPr>
          <p:nvPr>
            <p:ph type="sldNum" sz="quarter" idx="12"/>
          </p:nvPr>
        </p:nvSpPr>
        <p:spPr/>
        <p:txBody>
          <a:bodyPr/>
          <a:lstStyle/>
          <a:p>
            <a:fld id="{294FB65C-F205-7346-ACE0-FAF43E12CB59}" type="slidenum">
              <a:rPr lang="de-DE" smtClean="0"/>
              <a:pPr/>
              <a:t>10</a:t>
            </a:fld>
            <a:endParaRPr lang="de-DE" dirty="0"/>
          </a:p>
        </p:txBody>
      </p:sp>
      <p:pic>
        <p:nvPicPr>
          <p:cNvPr id="7" name="Grafik 7">
            <a:extLst>
              <a:ext uri="{FF2B5EF4-FFF2-40B4-BE49-F238E27FC236}">
                <a16:creationId xmlns:a16="http://schemas.microsoft.com/office/drawing/2014/main" id="{4C23185E-A087-4BF9-BB95-A09F8B27ED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35616" y="935833"/>
            <a:ext cx="2255838" cy="169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fik 8">
            <a:extLst>
              <a:ext uri="{FF2B5EF4-FFF2-40B4-BE49-F238E27FC236}">
                <a16:creationId xmlns:a16="http://schemas.microsoft.com/office/drawing/2014/main" id="{C3CDDB09-7774-446C-801D-6E0545BA43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51741" y="935833"/>
            <a:ext cx="2255838" cy="169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1128778"/>
      </p:ext>
    </p:extLst>
  </p:cSld>
  <p:clrMapOvr>
    <a:masterClrMapping/>
  </p:clrMapOvr>
  <p:transition spd="slow">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A03EE8-275A-44C4-9D6E-3E863FA4ED9A}"/>
              </a:ext>
            </a:extLst>
          </p:cNvPr>
          <p:cNvSpPr>
            <a:spLocks noGrp="1"/>
          </p:cNvSpPr>
          <p:nvPr>
            <p:ph type="title"/>
          </p:nvPr>
        </p:nvSpPr>
        <p:spPr/>
        <p:txBody>
          <a:bodyPr/>
          <a:lstStyle/>
          <a:p>
            <a:r>
              <a:rPr lang="de-DE" dirty="0"/>
              <a:t>Einwegstöpsel</a:t>
            </a:r>
          </a:p>
        </p:txBody>
      </p:sp>
      <p:sp>
        <p:nvSpPr>
          <p:cNvPr id="4" name="Datumsplatzhalter 3">
            <a:extLst>
              <a:ext uri="{FF2B5EF4-FFF2-40B4-BE49-F238E27FC236}">
                <a16:creationId xmlns:a16="http://schemas.microsoft.com/office/drawing/2014/main" id="{F754DA66-F80E-4294-B241-DCADB39B3EB8}"/>
              </a:ext>
            </a:extLst>
          </p:cNvPr>
          <p:cNvSpPr>
            <a:spLocks noGrp="1"/>
          </p:cNvSpPr>
          <p:nvPr>
            <p:ph type="dt" sz="half" idx="10"/>
          </p:nvPr>
        </p:nvSpPr>
        <p:spPr/>
        <p:txBody>
          <a:bodyPr/>
          <a:lstStyle/>
          <a:p>
            <a:r>
              <a:rPr lang="de-DE"/>
              <a:t>2020</a:t>
            </a:r>
            <a:endParaRPr lang="de-DE" dirty="0"/>
          </a:p>
        </p:txBody>
      </p:sp>
      <p:sp>
        <p:nvSpPr>
          <p:cNvPr id="5" name="Fußzeilenplatzhalter 4">
            <a:extLst>
              <a:ext uri="{FF2B5EF4-FFF2-40B4-BE49-F238E27FC236}">
                <a16:creationId xmlns:a16="http://schemas.microsoft.com/office/drawing/2014/main" id="{1AE7FB0D-98A1-46E2-8D47-D88BB98C9344}"/>
              </a:ext>
            </a:extLst>
          </p:cNvPr>
          <p:cNvSpPr>
            <a:spLocks noGrp="1"/>
          </p:cNvSpPr>
          <p:nvPr>
            <p:ph type="ftr" sz="quarter" idx="11"/>
          </p:nvPr>
        </p:nvSpPr>
        <p:spPr/>
        <p:txBody>
          <a:bodyPr/>
          <a:lstStyle/>
          <a:p>
            <a:r>
              <a:rPr lang="de-DE"/>
              <a:t>Lärmmobil</a:t>
            </a:r>
            <a:endParaRPr lang="de-DE" dirty="0"/>
          </a:p>
        </p:txBody>
      </p:sp>
      <p:sp>
        <p:nvSpPr>
          <p:cNvPr id="6" name="Foliennummernplatzhalter 5">
            <a:extLst>
              <a:ext uri="{FF2B5EF4-FFF2-40B4-BE49-F238E27FC236}">
                <a16:creationId xmlns:a16="http://schemas.microsoft.com/office/drawing/2014/main" id="{80F062BB-F50F-4164-90EB-6087796573E9}"/>
              </a:ext>
            </a:extLst>
          </p:cNvPr>
          <p:cNvSpPr>
            <a:spLocks noGrp="1"/>
          </p:cNvSpPr>
          <p:nvPr>
            <p:ph type="sldNum" sz="quarter" idx="12"/>
          </p:nvPr>
        </p:nvSpPr>
        <p:spPr/>
        <p:txBody>
          <a:bodyPr/>
          <a:lstStyle/>
          <a:p>
            <a:fld id="{294FB65C-F205-7346-ACE0-FAF43E12CB59}" type="slidenum">
              <a:rPr lang="de-DE" smtClean="0"/>
              <a:pPr/>
              <a:t>11</a:t>
            </a:fld>
            <a:endParaRPr lang="de-DE" dirty="0"/>
          </a:p>
        </p:txBody>
      </p:sp>
      <p:pic>
        <p:nvPicPr>
          <p:cNvPr id="7" name="Inhaltsplatzhalter 6">
            <a:extLst>
              <a:ext uri="{FF2B5EF4-FFF2-40B4-BE49-F238E27FC236}">
                <a16:creationId xmlns:a16="http://schemas.microsoft.com/office/drawing/2014/main" id="{17167283-BD37-40BA-8BFA-DCD39A3ED372}"/>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50445" y="1681165"/>
            <a:ext cx="6041863" cy="4531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3015931"/>
      </p:ext>
    </p:extLst>
  </p:cSld>
  <p:clrMapOvr>
    <a:masterClrMapping/>
  </p:clrMapOvr>
  <p:transition spd="slow">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528C9C-A22B-4012-A623-A5711B13CC59}"/>
              </a:ext>
            </a:extLst>
          </p:cNvPr>
          <p:cNvSpPr>
            <a:spLocks noGrp="1"/>
          </p:cNvSpPr>
          <p:nvPr>
            <p:ph type="title"/>
          </p:nvPr>
        </p:nvSpPr>
        <p:spPr/>
        <p:txBody>
          <a:bodyPr/>
          <a:lstStyle/>
          <a:p>
            <a:r>
              <a:rPr lang="de-DE" altLang="de-DE" dirty="0"/>
              <a:t>Einwegstöpsel richtig einsetzen</a:t>
            </a:r>
            <a:endParaRPr lang="de-DE" dirty="0"/>
          </a:p>
        </p:txBody>
      </p:sp>
      <p:sp>
        <p:nvSpPr>
          <p:cNvPr id="3" name="Inhaltsplatzhalter 2">
            <a:extLst>
              <a:ext uri="{FF2B5EF4-FFF2-40B4-BE49-F238E27FC236}">
                <a16:creationId xmlns:a16="http://schemas.microsoft.com/office/drawing/2014/main" id="{C76385CC-65A7-45CB-A96C-08C06ADBCB39}"/>
              </a:ext>
            </a:extLst>
          </p:cNvPr>
          <p:cNvSpPr>
            <a:spLocks noGrp="1"/>
          </p:cNvSpPr>
          <p:nvPr>
            <p:ph idx="1"/>
          </p:nvPr>
        </p:nvSpPr>
        <p:spPr/>
        <p:txBody>
          <a:bodyPr/>
          <a:lstStyle/>
          <a:p>
            <a:pPr>
              <a:spcBef>
                <a:spcPct val="50000"/>
              </a:spcBef>
              <a:defRPr/>
            </a:pPr>
            <a:r>
              <a:rPr lang="de-DE" dirty="0"/>
              <a:t>1. Einwegstöpsel durch leichte Drehbewegung zusammenrollen</a:t>
            </a:r>
          </a:p>
          <a:p>
            <a:pPr>
              <a:spcBef>
                <a:spcPct val="50000"/>
              </a:spcBef>
              <a:defRPr/>
            </a:pPr>
            <a:endParaRPr lang="de-DE" dirty="0"/>
          </a:p>
          <a:p>
            <a:pPr>
              <a:spcBef>
                <a:spcPct val="50000"/>
              </a:spcBef>
              <a:defRPr/>
            </a:pPr>
            <a:r>
              <a:rPr lang="de-DE" dirty="0"/>
              <a:t>2. Einwegstöpsel locker ins Ohr stecken. Dazu einen Arm über den Kopf führen </a:t>
            </a:r>
          </a:p>
          <a:p>
            <a:pPr>
              <a:spcBef>
                <a:spcPct val="50000"/>
              </a:spcBef>
              <a:defRPr/>
            </a:pPr>
            <a:r>
              <a:rPr lang="de-DE" dirty="0"/>
              <a:t>und die Ohrmuschel mit der Hand schräg nach hinten und oben ziehen. </a:t>
            </a:r>
          </a:p>
          <a:p>
            <a:pPr>
              <a:spcBef>
                <a:spcPct val="50000"/>
              </a:spcBef>
              <a:defRPr/>
            </a:pPr>
            <a:r>
              <a:rPr lang="de-DE" dirty="0"/>
              <a:t>Mit der anderen Hand den Stöpsel einführen, ohne zu drehen</a:t>
            </a:r>
          </a:p>
          <a:p>
            <a:pPr>
              <a:spcBef>
                <a:spcPct val="50000"/>
              </a:spcBef>
              <a:defRPr/>
            </a:pPr>
            <a:endParaRPr lang="de-DE" dirty="0"/>
          </a:p>
          <a:p>
            <a:pPr>
              <a:spcBef>
                <a:spcPct val="50000"/>
              </a:spcBef>
              <a:defRPr/>
            </a:pPr>
            <a:r>
              <a:rPr lang="de-DE" dirty="0"/>
              <a:t>3. Bis zum Ausdehnen des Einwegstöpsels (Dauer ca. 30 Sekunden) </a:t>
            </a:r>
          </a:p>
          <a:p>
            <a:pPr>
              <a:spcBef>
                <a:spcPct val="50000"/>
              </a:spcBef>
              <a:defRPr/>
            </a:pPr>
            <a:r>
              <a:rPr lang="de-DE" dirty="0"/>
              <a:t>Finger auf dem Stöpsel lassen, damit dieser sich nicht herausdrückt</a:t>
            </a:r>
          </a:p>
          <a:p>
            <a:pPr>
              <a:spcBef>
                <a:spcPct val="50000"/>
              </a:spcBef>
              <a:defRPr/>
            </a:pPr>
            <a:endParaRPr lang="de-DE" dirty="0"/>
          </a:p>
          <a:p>
            <a:pPr>
              <a:spcBef>
                <a:spcPct val="50000"/>
              </a:spcBef>
              <a:defRPr/>
            </a:pPr>
            <a:r>
              <a:rPr lang="de-DE" dirty="0"/>
              <a:t>Erst jetzt den Lärmbereich betreten!</a:t>
            </a:r>
          </a:p>
          <a:p>
            <a:pPr>
              <a:spcBef>
                <a:spcPct val="50000"/>
              </a:spcBef>
              <a:defRPr/>
            </a:pPr>
            <a:endParaRPr lang="de-DE" dirty="0">
              <a:solidFill>
                <a:srgbClr val="555555"/>
              </a:solidFill>
            </a:endParaRPr>
          </a:p>
        </p:txBody>
      </p:sp>
      <p:sp>
        <p:nvSpPr>
          <p:cNvPr id="4" name="Datumsplatzhalter 3">
            <a:extLst>
              <a:ext uri="{FF2B5EF4-FFF2-40B4-BE49-F238E27FC236}">
                <a16:creationId xmlns:a16="http://schemas.microsoft.com/office/drawing/2014/main" id="{17B6D143-3005-471A-942C-F20EBD9E907C}"/>
              </a:ext>
            </a:extLst>
          </p:cNvPr>
          <p:cNvSpPr>
            <a:spLocks noGrp="1"/>
          </p:cNvSpPr>
          <p:nvPr>
            <p:ph type="dt" sz="half" idx="10"/>
          </p:nvPr>
        </p:nvSpPr>
        <p:spPr/>
        <p:txBody>
          <a:bodyPr/>
          <a:lstStyle/>
          <a:p>
            <a:r>
              <a:rPr lang="de-DE"/>
              <a:t>2020</a:t>
            </a:r>
            <a:endParaRPr lang="de-DE" dirty="0"/>
          </a:p>
        </p:txBody>
      </p:sp>
      <p:sp>
        <p:nvSpPr>
          <p:cNvPr id="5" name="Fußzeilenplatzhalter 4">
            <a:extLst>
              <a:ext uri="{FF2B5EF4-FFF2-40B4-BE49-F238E27FC236}">
                <a16:creationId xmlns:a16="http://schemas.microsoft.com/office/drawing/2014/main" id="{30667AED-4D2E-4049-BAB4-1EADAE527F41}"/>
              </a:ext>
            </a:extLst>
          </p:cNvPr>
          <p:cNvSpPr>
            <a:spLocks noGrp="1"/>
          </p:cNvSpPr>
          <p:nvPr>
            <p:ph type="ftr" sz="quarter" idx="11"/>
          </p:nvPr>
        </p:nvSpPr>
        <p:spPr/>
        <p:txBody>
          <a:bodyPr/>
          <a:lstStyle/>
          <a:p>
            <a:r>
              <a:rPr lang="de-DE"/>
              <a:t>Lärmmobil</a:t>
            </a:r>
            <a:endParaRPr lang="de-DE" dirty="0"/>
          </a:p>
        </p:txBody>
      </p:sp>
      <p:sp>
        <p:nvSpPr>
          <p:cNvPr id="6" name="Foliennummernplatzhalter 5">
            <a:extLst>
              <a:ext uri="{FF2B5EF4-FFF2-40B4-BE49-F238E27FC236}">
                <a16:creationId xmlns:a16="http://schemas.microsoft.com/office/drawing/2014/main" id="{E0C1276D-DD7B-450F-AD73-00E533BD521F}"/>
              </a:ext>
            </a:extLst>
          </p:cNvPr>
          <p:cNvSpPr>
            <a:spLocks noGrp="1"/>
          </p:cNvSpPr>
          <p:nvPr>
            <p:ph type="sldNum" sz="quarter" idx="12"/>
          </p:nvPr>
        </p:nvSpPr>
        <p:spPr/>
        <p:txBody>
          <a:bodyPr/>
          <a:lstStyle/>
          <a:p>
            <a:fld id="{294FB65C-F205-7346-ACE0-FAF43E12CB59}" type="slidenum">
              <a:rPr lang="de-DE" smtClean="0"/>
              <a:pPr/>
              <a:t>12</a:t>
            </a:fld>
            <a:endParaRPr lang="de-DE" dirty="0"/>
          </a:p>
        </p:txBody>
      </p:sp>
      <p:pic>
        <p:nvPicPr>
          <p:cNvPr id="7" name="Picture 3">
            <a:extLst>
              <a:ext uri="{FF2B5EF4-FFF2-40B4-BE49-F238E27FC236}">
                <a16:creationId xmlns:a16="http://schemas.microsoft.com/office/drawing/2014/main" id="{564FBE4C-C813-4688-9A96-95DB412330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32964" y="2613025"/>
            <a:ext cx="2066925" cy="18557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4">
            <a:extLst>
              <a:ext uri="{FF2B5EF4-FFF2-40B4-BE49-F238E27FC236}">
                <a16:creationId xmlns:a16="http://schemas.microsoft.com/office/drawing/2014/main" id="{62806845-0C09-48A9-A506-39AE9EF7FC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09227" y="1651000"/>
            <a:ext cx="1008062" cy="113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5">
            <a:extLst>
              <a:ext uri="{FF2B5EF4-FFF2-40B4-BE49-F238E27FC236}">
                <a16:creationId xmlns:a16="http://schemas.microsoft.com/office/drawing/2014/main" id="{6AE0615E-7A8C-4CC4-92FF-8F2B39CB7B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23477" y="4359275"/>
            <a:ext cx="1581150" cy="1377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feld 2">
            <a:extLst>
              <a:ext uri="{FF2B5EF4-FFF2-40B4-BE49-F238E27FC236}">
                <a16:creationId xmlns:a16="http://schemas.microsoft.com/office/drawing/2014/main" id="{D592797E-FE4A-4809-B33D-445AC5528A5C}"/>
              </a:ext>
            </a:extLst>
          </p:cNvPr>
          <p:cNvSpPr txBox="1">
            <a:spLocks noChangeArrowheads="1"/>
          </p:cNvSpPr>
          <p:nvPr/>
        </p:nvSpPr>
        <p:spPr bwMode="auto">
          <a:xfrm>
            <a:off x="8934377" y="5913438"/>
            <a:ext cx="33845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r>
              <a:rPr lang="de-DE" altLang="de-DE" sz="800" dirty="0"/>
              <a:t>Quelle: DGUV Information 112-194 Benutzung von Gehörschutz</a:t>
            </a:r>
          </a:p>
        </p:txBody>
      </p:sp>
    </p:spTree>
    <p:extLst>
      <p:ext uri="{BB962C8B-B14F-4D97-AF65-F5344CB8AC3E}">
        <p14:creationId xmlns:p14="http://schemas.microsoft.com/office/powerpoint/2010/main" val="3697002133"/>
      </p:ext>
    </p:extLst>
  </p:cSld>
  <p:clrMapOvr>
    <a:masterClrMapping/>
  </p:clrMapOvr>
  <p:transition spd="slow">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9F411F65-C47F-4242-B6C0-ABC921A90C76}"/>
              </a:ext>
            </a:extLst>
          </p:cNvPr>
          <p:cNvSpPr>
            <a:spLocks noGrp="1"/>
          </p:cNvSpPr>
          <p:nvPr>
            <p:ph idx="1"/>
          </p:nvPr>
        </p:nvSpPr>
        <p:spPr/>
        <p:txBody>
          <a:bodyPr/>
          <a:lstStyle/>
          <a:p>
            <a:r>
              <a:rPr lang="de-DE" sz="6000" dirty="0"/>
              <a:t>			</a:t>
            </a:r>
          </a:p>
          <a:p>
            <a:r>
              <a:rPr lang="de-DE" sz="6000" dirty="0"/>
              <a:t>	</a:t>
            </a:r>
            <a:r>
              <a:rPr lang="de-DE" sz="6000" dirty="0">
                <a:solidFill>
                  <a:schemeClr val="tx2"/>
                </a:solidFill>
              </a:rPr>
              <a:t>FRAGEN?</a:t>
            </a:r>
          </a:p>
        </p:txBody>
      </p:sp>
      <p:sp>
        <p:nvSpPr>
          <p:cNvPr id="4" name="Datumsplatzhalter 3">
            <a:extLst>
              <a:ext uri="{FF2B5EF4-FFF2-40B4-BE49-F238E27FC236}">
                <a16:creationId xmlns:a16="http://schemas.microsoft.com/office/drawing/2014/main" id="{34032130-397D-42C1-89A1-EFD276584461}"/>
              </a:ext>
            </a:extLst>
          </p:cNvPr>
          <p:cNvSpPr>
            <a:spLocks noGrp="1"/>
          </p:cNvSpPr>
          <p:nvPr>
            <p:ph type="dt" sz="half" idx="10"/>
          </p:nvPr>
        </p:nvSpPr>
        <p:spPr/>
        <p:txBody>
          <a:bodyPr/>
          <a:lstStyle/>
          <a:p>
            <a:r>
              <a:rPr lang="de-DE"/>
              <a:t>2020</a:t>
            </a:r>
            <a:endParaRPr lang="de-DE" dirty="0"/>
          </a:p>
        </p:txBody>
      </p:sp>
      <p:sp>
        <p:nvSpPr>
          <p:cNvPr id="5" name="Fußzeilenplatzhalter 4">
            <a:extLst>
              <a:ext uri="{FF2B5EF4-FFF2-40B4-BE49-F238E27FC236}">
                <a16:creationId xmlns:a16="http://schemas.microsoft.com/office/drawing/2014/main" id="{51D0B935-1078-44A8-90FF-CE7D34CBEE69}"/>
              </a:ext>
            </a:extLst>
          </p:cNvPr>
          <p:cNvSpPr>
            <a:spLocks noGrp="1"/>
          </p:cNvSpPr>
          <p:nvPr>
            <p:ph type="ftr" sz="quarter" idx="11"/>
          </p:nvPr>
        </p:nvSpPr>
        <p:spPr/>
        <p:txBody>
          <a:bodyPr/>
          <a:lstStyle/>
          <a:p>
            <a:r>
              <a:rPr lang="de-DE"/>
              <a:t>Lärmmobil</a:t>
            </a:r>
            <a:endParaRPr lang="de-DE" dirty="0"/>
          </a:p>
        </p:txBody>
      </p:sp>
      <p:sp>
        <p:nvSpPr>
          <p:cNvPr id="6" name="Foliennummernplatzhalter 5">
            <a:extLst>
              <a:ext uri="{FF2B5EF4-FFF2-40B4-BE49-F238E27FC236}">
                <a16:creationId xmlns:a16="http://schemas.microsoft.com/office/drawing/2014/main" id="{248A7733-D9DC-4DC3-80D9-E1B8891944B7}"/>
              </a:ext>
            </a:extLst>
          </p:cNvPr>
          <p:cNvSpPr>
            <a:spLocks noGrp="1"/>
          </p:cNvSpPr>
          <p:nvPr>
            <p:ph type="sldNum" sz="quarter" idx="12"/>
          </p:nvPr>
        </p:nvSpPr>
        <p:spPr/>
        <p:txBody>
          <a:bodyPr/>
          <a:lstStyle/>
          <a:p>
            <a:fld id="{294FB65C-F205-7346-ACE0-FAF43E12CB59}" type="slidenum">
              <a:rPr lang="de-DE" smtClean="0"/>
              <a:pPr/>
              <a:t>13</a:t>
            </a:fld>
            <a:endParaRPr lang="de-DE" dirty="0"/>
          </a:p>
        </p:txBody>
      </p:sp>
      <p:pic>
        <p:nvPicPr>
          <p:cNvPr id="9" name="Picture 2">
            <a:extLst>
              <a:ext uri="{FF2B5EF4-FFF2-40B4-BE49-F238E27FC236}">
                <a16:creationId xmlns:a16="http://schemas.microsoft.com/office/drawing/2014/main" id="{917D9886-F081-454C-AC57-F21C3EFC804B}"/>
              </a:ext>
            </a:extLst>
          </p:cNvPr>
          <p:cNvPicPr>
            <a:picLocks noChangeAspect="1" noChangeArrowheads="1"/>
          </p:cNvPicPr>
          <p:nvPr/>
        </p:nvPicPr>
        <p:blipFill>
          <a:blip r:embed="rId2"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7117029" y="1726467"/>
            <a:ext cx="2971264" cy="3405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7878911"/>
      </p:ext>
    </p:extLst>
  </p:cSld>
  <p:clrMapOvr>
    <a:masterClrMapping/>
  </p:clrMapOvr>
  <p:transition spd="slow">
    <p:wipe dir="r"/>
  </p:transition>
</p:sld>
</file>

<file path=ppt/theme/theme1.xml><?xml version="1.0" encoding="utf-8"?>
<a:theme xmlns:a="http://schemas.openxmlformats.org/drawingml/2006/main" name="DGUV">
  <a:themeElements>
    <a:clrScheme name="DGUV Farben">
      <a:dk1>
        <a:srgbClr val="000000"/>
      </a:dk1>
      <a:lt1>
        <a:srgbClr val="FFFFFF"/>
      </a:lt1>
      <a:dk2>
        <a:srgbClr val="004993"/>
      </a:dk2>
      <a:lt2>
        <a:srgbClr val="FFFFFF"/>
      </a:lt2>
      <a:accent1>
        <a:srgbClr val="004993"/>
      </a:accent1>
      <a:accent2>
        <a:srgbClr val="00A3E3"/>
      </a:accent2>
      <a:accent3>
        <a:srgbClr val="BBE2F9"/>
      </a:accent3>
      <a:accent4>
        <a:srgbClr val="51AE14"/>
      </a:accent4>
      <a:accent5>
        <a:srgbClr val="F39200"/>
      </a:accent5>
      <a:accent6>
        <a:srgbClr val="D30F14"/>
      </a:accent6>
      <a:hlink>
        <a:srgbClr val="004993"/>
      </a:hlink>
      <a:folHlink>
        <a:srgbClr val="5555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1069</Words>
  <Application>Microsoft Office PowerPoint</Application>
  <PresentationFormat>Breitbild</PresentationFormat>
  <Paragraphs>172</Paragraphs>
  <Slides>13</Slides>
  <Notes>7</Notes>
  <HiddenSlides>0</HiddenSlides>
  <MMClips>2</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13</vt:i4>
      </vt:variant>
    </vt:vector>
  </HeadingPairs>
  <TitlesOfParts>
    <vt:vector size="17" baseType="lpstr">
      <vt:lpstr>Arial</vt:lpstr>
      <vt:lpstr>Calibri</vt:lpstr>
      <vt:lpstr>Wingdings</vt:lpstr>
      <vt:lpstr>DGUV</vt:lpstr>
      <vt:lpstr>  Lärmmobil   Informationen zu Lärm, dem Gehör und Gehörschutz</vt:lpstr>
      <vt:lpstr>Ohrfilm</vt:lpstr>
      <vt:lpstr>Film „Originale Haarzelle unter dem Mikroskop“</vt:lpstr>
      <vt:lpstr>PowerPoint-Präsentation</vt:lpstr>
      <vt:lpstr>PowerPoint-Präsentation</vt:lpstr>
      <vt:lpstr>Verordnung zum Schutz der Beschäftigten vor Gefährdungen durch Lärm und Vibrationen</vt:lpstr>
      <vt:lpstr>Kapselgehörschutz</vt:lpstr>
      <vt:lpstr>Kapselgehörschutz</vt:lpstr>
      <vt:lpstr>Otoplastiken</vt:lpstr>
      <vt:lpstr>Ein- und Mehrwegstöpsel</vt:lpstr>
      <vt:lpstr>Einwegstöpsel</vt:lpstr>
      <vt:lpstr>Einwegstöpsel richtig einsetzen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Eric Ubrig</dc:creator>
  <cp:lastModifiedBy>Heinzelmann, Ulrike</cp:lastModifiedBy>
  <cp:revision>406</cp:revision>
  <cp:lastPrinted>2019-04-09T07:42:16Z</cp:lastPrinted>
  <dcterms:created xsi:type="dcterms:W3CDTF">2018-10-10T12:02:13Z</dcterms:created>
  <dcterms:modified xsi:type="dcterms:W3CDTF">2022-09-23T13:30:28Z</dcterms:modified>
</cp:coreProperties>
</file>