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30" r:id="rId2"/>
    <p:sldId id="331" r:id="rId3"/>
    <p:sldId id="332" r:id="rId4"/>
  </p:sldIdLst>
  <p:sldSz cx="12801600" cy="9601200" type="A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de-DE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66"/>
    <a:srgbClr val="006600"/>
    <a:srgbClr val="339933"/>
    <a:srgbClr val="FF0000"/>
    <a:srgbClr val="99FFCC"/>
    <a:srgbClr val="E23600"/>
    <a:srgbClr val="FF9900"/>
    <a:srgbClr val="800080"/>
    <a:srgbClr val="EE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4500" autoAdjust="0"/>
  </p:normalViewPr>
  <p:slideViewPr>
    <p:cSldViewPr snapToGrid="0" showGuides="1">
      <p:cViewPr varScale="1">
        <p:scale>
          <a:sx n="82" d="100"/>
          <a:sy n="82" d="100"/>
        </p:scale>
        <p:origin x="-1626" y="-90"/>
      </p:cViewPr>
      <p:guideLst>
        <p:guide orient="horz" pos="2108"/>
        <p:guide orient="horz" pos="6047"/>
        <p:guide orient="horz" pos="4297"/>
        <p:guide orient="horz" pos="4462"/>
        <p:guide orient="horz" pos="1894"/>
        <p:guide pos="4032"/>
        <p:guide pos="7905"/>
        <p:guide pos="7708"/>
        <p:guide pos="4912"/>
        <p:guide pos="4396"/>
        <p:guide pos="5760"/>
        <p:guide pos="54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04" d="100"/>
          <a:sy n="104" d="100"/>
        </p:scale>
        <p:origin x="-25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407C-A4E4-4147-AB5F-8D2F14D135F0}" type="datetimeFigureOut">
              <a:rPr lang="de-DE" smtClean="0"/>
              <a:pPr/>
              <a:t>07.06.2013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F05A-7F66-4B33-8DFE-B8AD3EAC60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3676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4427-EE4B-4F6C-B434-6A040F786C44}" type="datetimeFigureOut">
              <a:rPr lang="de-DE" smtClean="0"/>
              <a:pPr/>
              <a:t>07.06.2013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AF506-67EB-4E4F-AB91-70A678F704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1446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seite + Hinw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0" y="156203"/>
            <a:ext cx="12801600" cy="646331"/>
          </a:xfrm>
          <a:prstGeom prst="rect">
            <a:avLst/>
          </a:prstGeom>
          <a:solidFill>
            <a:srgbClr val="339966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de-DE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Flucht- und </a:t>
            </a:r>
            <a:r>
              <a:rPr lang="de-DE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Rettungsplan </a:t>
            </a:r>
            <a:endParaRPr lang="de-DE" sz="3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288925" y="1413230"/>
            <a:ext cx="3619499" cy="3186990"/>
            <a:chOff x="8616951" y="1876218"/>
            <a:chExt cx="3619499" cy="3186990"/>
          </a:xfrm>
        </p:grpSpPr>
        <p:sp>
          <p:nvSpPr>
            <p:cNvPr id="5" name="Textfeld 4"/>
            <p:cNvSpPr txBox="1">
              <a:spLocks/>
            </p:cNvSpPr>
            <p:nvPr/>
          </p:nvSpPr>
          <p:spPr>
            <a:xfrm>
              <a:off x="8616951" y="1876218"/>
              <a:ext cx="3619499" cy="318699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C00000"/>
              </a:solidFill>
              <a:miter lim="800000"/>
            </a:ln>
          </p:spPr>
          <p:txBody>
            <a:bodyPr wrap="square" lIns="0" tIns="72000" rIns="0" bIns="21600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2000" b="1" dirty="0">
                  <a:latin typeface="Arial" pitchFamily="34" charset="0"/>
                  <a:cs typeface="Arial" pitchFamily="34" charset="0"/>
                </a:rPr>
                <a:t>Verhalten im Brandfall</a:t>
              </a:r>
              <a:br>
                <a:rPr lang="de-DE" sz="2000" b="1" dirty="0">
                  <a:latin typeface="Arial" pitchFamily="34" charset="0"/>
                  <a:cs typeface="Arial" pitchFamily="34" charset="0"/>
                </a:rPr>
              </a:br>
              <a:r>
                <a:rPr lang="de-DE" sz="1800" b="1" dirty="0">
                  <a:latin typeface="Arial" pitchFamily="34" charset="0"/>
                  <a:cs typeface="Arial" pitchFamily="34" charset="0"/>
                </a:rPr>
                <a:t>Ruhe </a:t>
              </a:r>
              <a:r>
                <a:rPr lang="de-DE" sz="1800" b="1" dirty="0" smtClean="0">
                  <a:latin typeface="Arial" pitchFamily="34" charset="0"/>
                  <a:cs typeface="Arial" pitchFamily="34" charset="0"/>
                </a:rPr>
                <a:t>bewahren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50000"/>
                </a:lnSpc>
                <a:buSzPct val="160000"/>
                <a:buFont typeface="+mj-lt"/>
                <a:buAutoNum type="arabicPeriod"/>
              </a:pPr>
              <a:r>
                <a:rPr lang="de-DE" sz="1300" b="1" dirty="0">
                  <a:latin typeface="Arial" pitchFamily="34" charset="0"/>
                  <a:cs typeface="Arial" pitchFamily="34" charset="0"/>
                </a:rPr>
                <a:t>Brand melden</a:t>
              </a:r>
            </a:p>
            <a:p>
              <a:pPr marL="361950" indent="-276225">
                <a:lnSpc>
                  <a:spcPct val="17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150000"/>
                </a:lnSpc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>
                  <a:latin typeface="Arial" pitchFamily="34" charset="0"/>
                  <a:cs typeface="Arial" pitchFamily="34" charset="0"/>
                </a:rPr>
                <a:t>In Sicherheit </a:t>
              </a:r>
              <a:br>
                <a:rPr lang="de-DE" sz="1300" b="1" dirty="0">
                  <a:latin typeface="Arial" pitchFamily="34" charset="0"/>
                  <a:cs typeface="Arial" pitchFamily="34" charset="0"/>
                </a:rPr>
              </a:b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bringen</a:t>
              </a:r>
            </a:p>
            <a:p>
              <a:pPr marL="361950" indent="-276225">
                <a:lnSpc>
                  <a:spcPct val="13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Löschversuch </a:t>
              </a:r>
              <a:r>
                <a:rPr lang="de-DE" sz="1300" b="1" dirty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300" b="1" dirty="0">
                  <a:latin typeface="Arial" pitchFamily="34" charset="0"/>
                  <a:cs typeface="Arial" pitchFamily="34" charset="0"/>
                </a:rPr>
              </a:b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unternehmen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Gerade Verbindung 5"/>
            <p:cNvCxnSpPr/>
            <p:nvPr/>
          </p:nvCxnSpPr>
          <p:spPr>
            <a:xfrm>
              <a:off x="8620510" y="2465819"/>
              <a:ext cx="361594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10643609" y="2508708"/>
              <a:ext cx="1577601" cy="2483757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de-DE" sz="700" dirty="0">
                  <a:latin typeface="Arial" pitchFamily="34" charset="0"/>
                  <a:cs typeface="Arial" pitchFamily="34" charset="0"/>
                </a:rPr>
                <a:t>Brandmelder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bestätigen</a:t>
              </a:r>
              <a:br>
                <a:rPr lang="de-DE" sz="700" dirty="0" smtClean="0">
                  <a:latin typeface="Arial" pitchFamily="34" charset="0"/>
                  <a:cs typeface="Arial" pitchFamily="34" charset="0"/>
                </a:rPr>
              </a:b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Telefon: </a:t>
              </a:r>
              <a:endParaRPr lang="de-DE" sz="700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Wo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 brennt es?</a:t>
              </a:r>
            </a:p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Was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brennt?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Wie viel 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brennt?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Welche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Gefahren?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Warten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auf Rückfragen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!</a:t>
              </a:r>
            </a:p>
            <a:p>
              <a:pPr>
                <a:lnSpc>
                  <a:spcPct val="5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2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Gefährdete Personen mitnehmen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Türen schließen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Gekennzeichneten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7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Rettungsweg 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folgen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Aufzug nicht benutzen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Anweisungen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beachten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60000"/>
                </a:lnSpc>
                <a:spcAft>
                  <a:spcPts val="420"/>
                </a:spcAft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Feuerlöscher benutzen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229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Löschschlauch benutzen</a:t>
              </a:r>
            </a:p>
          </p:txBody>
        </p:sp>
        <p:pic>
          <p:nvPicPr>
            <p:cNvPr id="8" name="Picture 61" descr="C:\Users\Oliver\Desktop\BGN Flucht-Rettungsplan\wmf\feuermelder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891" y="2507884"/>
              <a:ext cx="287045" cy="287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4" descr="C:\Users\Oliver\Desktop\BGN Flucht-Rettungsplan\wmf\f006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936" y="2816766"/>
              <a:ext cx="288000" cy="28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ieren 9"/>
            <p:cNvGrpSpPr/>
            <p:nvPr/>
          </p:nvGrpSpPr>
          <p:grpSpPr>
            <a:xfrm>
              <a:off x="10055447" y="3754065"/>
              <a:ext cx="598489" cy="285435"/>
              <a:chOff x="7824054" y="3082624"/>
              <a:chExt cx="722319" cy="344496"/>
            </a:xfrm>
          </p:grpSpPr>
          <p:sp>
            <p:nvSpPr>
              <p:cNvPr id="1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824061" y="3082631"/>
                <a:ext cx="722312" cy="344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7824059" y="3082628"/>
                <a:ext cx="722312" cy="344489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7824054" y="3082624"/>
                <a:ext cx="722312" cy="344489"/>
              </a:xfrm>
              <a:prstGeom prst="rect">
                <a:avLst/>
              </a:prstGeom>
              <a:noFill/>
              <a:ln w="0">
                <a:solidFill>
                  <a:srgbClr val="1818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7832389" y="3090958"/>
                <a:ext cx="705643" cy="327820"/>
              </a:xfrm>
              <a:prstGeom prst="rect">
                <a:avLst/>
              </a:prstGeom>
              <a:solidFill>
                <a:srgbClr val="009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7860165" y="3104846"/>
                <a:ext cx="233362" cy="300038"/>
              </a:xfrm>
              <a:custGeom>
                <a:avLst/>
                <a:gdLst>
                  <a:gd name="T0" fmla="*/ 5218 w 5218"/>
                  <a:gd name="T1" fmla="*/ 6275 h 6706"/>
                  <a:gd name="T2" fmla="*/ 3963 w 5218"/>
                  <a:gd name="T3" fmla="*/ 6706 h 6706"/>
                  <a:gd name="T4" fmla="*/ 4454 w 5218"/>
                  <a:gd name="T5" fmla="*/ 6188 h 6706"/>
                  <a:gd name="T6" fmla="*/ 4397 w 5218"/>
                  <a:gd name="T7" fmla="*/ 6188 h 6706"/>
                  <a:gd name="T8" fmla="*/ 4338 w 5218"/>
                  <a:gd name="T9" fmla="*/ 6188 h 6706"/>
                  <a:gd name="T10" fmla="*/ 4280 w 5218"/>
                  <a:gd name="T11" fmla="*/ 6188 h 6706"/>
                  <a:gd name="T12" fmla="*/ 4222 w 5218"/>
                  <a:gd name="T13" fmla="*/ 6188 h 6706"/>
                  <a:gd name="T14" fmla="*/ 4164 w 5218"/>
                  <a:gd name="T15" fmla="*/ 6188 h 6706"/>
                  <a:gd name="T16" fmla="*/ 4106 w 5218"/>
                  <a:gd name="T17" fmla="*/ 6188 h 6706"/>
                  <a:gd name="T18" fmla="*/ 4047 w 5218"/>
                  <a:gd name="T19" fmla="*/ 6188 h 6706"/>
                  <a:gd name="T20" fmla="*/ 4001 w 5218"/>
                  <a:gd name="T21" fmla="*/ 6188 h 6706"/>
                  <a:gd name="T22" fmla="*/ 3968 w 5218"/>
                  <a:gd name="T23" fmla="*/ 6191 h 6706"/>
                  <a:gd name="T24" fmla="*/ 3935 w 5218"/>
                  <a:gd name="T25" fmla="*/ 6195 h 6706"/>
                  <a:gd name="T26" fmla="*/ 3907 w 5218"/>
                  <a:gd name="T27" fmla="*/ 6201 h 6706"/>
                  <a:gd name="T28" fmla="*/ 3881 w 5218"/>
                  <a:gd name="T29" fmla="*/ 6209 h 6706"/>
                  <a:gd name="T30" fmla="*/ 3856 w 5218"/>
                  <a:gd name="T31" fmla="*/ 6219 h 6706"/>
                  <a:gd name="T32" fmla="*/ 3833 w 5218"/>
                  <a:gd name="T33" fmla="*/ 6230 h 6706"/>
                  <a:gd name="T34" fmla="*/ 3811 w 5218"/>
                  <a:gd name="T35" fmla="*/ 6242 h 6706"/>
                  <a:gd name="T36" fmla="*/ 3792 w 5218"/>
                  <a:gd name="T37" fmla="*/ 6255 h 6706"/>
                  <a:gd name="T38" fmla="*/ 3772 w 5218"/>
                  <a:gd name="T39" fmla="*/ 6269 h 6706"/>
                  <a:gd name="T40" fmla="*/ 3747 w 5218"/>
                  <a:gd name="T41" fmla="*/ 6290 h 6706"/>
                  <a:gd name="T42" fmla="*/ 3716 w 5218"/>
                  <a:gd name="T43" fmla="*/ 6320 h 6706"/>
                  <a:gd name="T44" fmla="*/ 3687 w 5218"/>
                  <a:gd name="T45" fmla="*/ 6348 h 6706"/>
                  <a:gd name="T46" fmla="*/ 3344 w 5218"/>
                  <a:gd name="T47" fmla="*/ 6704 h 6706"/>
                  <a:gd name="T48" fmla="*/ 852 w 5218"/>
                  <a:gd name="T49" fmla="*/ 6203 h 6706"/>
                  <a:gd name="T50" fmla="*/ 0 w 5218"/>
                  <a:gd name="T51" fmla="*/ 5323 h 6706"/>
                  <a:gd name="T52" fmla="*/ 16 w 5218"/>
                  <a:gd name="T53" fmla="*/ 5226 h 6706"/>
                  <a:gd name="T54" fmla="*/ 34 w 5218"/>
                  <a:gd name="T55" fmla="*/ 5134 h 6706"/>
                  <a:gd name="T56" fmla="*/ 55 w 5218"/>
                  <a:gd name="T57" fmla="*/ 5050 h 6706"/>
                  <a:gd name="T58" fmla="*/ 77 w 5218"/>
                  <a:gd name="T59" fmla="*/ 4970 h 6706"/>
                  <a:gd name="T60" fmla="*/ 102 w 5218"/>
                  <a:gd name="T61" fmla="*/ 4895 h 6706"/>
                  <a:gd name="T62" fmla="*/ 132 w 5218"/>
                  <a:gd name="T63" fmla="*/ 4828 h 6706"/>
                  <a:gd name="T64" fmla="*/ 166 w 5218"/>
                  <a:gd name="T65" fmla="*/ 4765 h 6706"/>
                  <a:gd name="T66" fmla="*/ 206 w 5218"/>
                  <a:gd name="T67" fmla="*/ 4709 h 6706"/>
                  <a:gd name="T68" fmla="*/ 251 w 5218"/>
                  <a:gd name="T69" fmla="*/ 4657 h 6706"/>
                  <a:gd name="T70" fmla="*/ 303 w 5218"/>
                  <a:gd name="T71" fmla="*/ 4612 h 6706"/>
                  <a:gd name="T72" fmla="*/ 363 w 5218"/>
                  <a:gd name="T73" fmla="*/ 4572 h 6706"/>
                  <a:gd name="T74" fmla="*/ 431 w 5218"/>
                  <a:gd name="T75" fmla="*/ 4538 h 6706"/>
                  <a:gd name="T76" fmla="*/ 509 w 5218"/>
                  <a:gd name="T77" fmla="*/ 4509 h 6706"/>
                  <a:gd name="T78" fmla="*/ 595 w 5218"/>
                  <a:gd name="T79" fmla="*/ 4486 h 6706"/>
                  <a:gd name="T80" fmla="*/ 692 w 5218"/>
                  <a:gd name="T81" fmla="*/ 4467 h 6706"/>
                  <a:gd name="T82" fmla="*/ 799 w 5218"/>
                  <a:gd name="T83" fmla="*/ 4455 h 6706"/>
                  <a:gd name="T84" fmla="*/ 852 w 5218"/>
                  <a:gd name="T85" fmla="*/ 0 h 6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18" h="6706">
                    <a:moveTo>
                      <a:pt x="5218" y="0"/>
                    </a:moveTo>
                    <a:lnTo>
                      <a:pt x="5218" y="6275"/>
                    </a:lnTo>
                    <a:lnTo>
                      <a:pt x="4775" y="6706"/>
                    </a:lnTo>
                    <a:lnTo>
                      <a:pt x="3963" y="6706"/>
                    </a:lnTo>
                    <a:lnTo>
                      <a:pt x="4484" y="6188"/>
                    </a:lnTo>
                    <a:lnTo>
                      <a:pt x="4454" y="6188"/>
                    </a:lnTo>
                    <a:lnTo>
                      <a:pt x="4426" y="6188"/>
                    </a:lnTo>
                    <a:lnTo>
                      <a:pt x="4397" y="6188"/>
                    </a:lnTo>
                    <a:lnTo>
                      <a:pt x="4366" y="6188"/>
                    </a:lnTo>
                    <a:lnTo>
                      <a:pt x="4338" y="6188"/>
                    </a:lnTo>
                    <a:lnTo>
                      <a:pt x="4310" y="6188"/>
                    </a:lnTo>
                    <a:lnTo>
                      <a:pt x="4280" y="6188"/>
                    </a:lnTo>
                    <a:lnTo>
                      <a:pt x="4252" y="6188"/>
                    </a:lnTo>
                    <a:lnTo>
                      <a:pt x="4222" y="6188"/>
                    </a:lnTo>
                    <a:lnTo>
                      <a:pt x="4192" y="6188"/>
                    </a:lnTo>
                    <a:lnTo>
                      <a:pt x="4164" y="6188"/>
                    </a:lnTo>
                    <a:lnTo>
                      <a:pt x="4135" y="6188"/>
                    </a:lnTo>
                    <a:lnTo>
                      <a:pt x="4106" y="6188"/>
                    </a:lnTo>
                    <a:lnTo>
                      <a:pt x="4076" y="6188"/>
                    </a:lnTo>
                    <a:lnTo>
                      <a:pt x="4047" y="6188"/>
                    </a:lnTo>
                    <a:lnTo>
                      <a:pt x="4018" y="6188"/>
                    </a:lnTo>
                    <a:lnTo>
                      <a:pt x="4001" y="6188"/>
                    </a:lnTo>
                    <a:lnTo>
                      <a:pt x="3983" y="6189"/>
                    </a:lnTo>
                    <a:lnTo>
                      <a:pt x="3968" y="6191"/>
                    </a:lnTo>
                    <a:lnTo>
                      <a:pt x="3951" y="6193"/>
                    </a:lnTo>
                    <a:lnTo>
                      <a:pt x="3935" y="6195"/>
                    </a:lnTo>
                    <a:lnTo>
                      <a:pt x="3921" y="6199"/>
                    </a:lnTo>
                    <a:lnTo>
                      <a:pt x="3907" y="6201"/>
                    </a:lnTo>
                    <a:lnTo>
                      <a:pt x="3893" y="6205"/>
                    </a:lnTo>
                    <a:lnTo>
                      <a:pt x="3881" y="6209"/>
                    </a:lnTo>
                    <a:lnTo>
                      <a:pt x="3868" y="6214"/>
                    </a:lnTo>
                    <a:lnTo>
                      <a:pt x="3856" y="6219"/>
                    </a:lnTo>
                    <a:lnTo>
                      <a:pt x="3844" y="6224"/>
                    </a:lnTo>
                    <a:lnTo>
                      <a:pt x="3833" y="6230"/>
                    </a:lnTo>
                    <a:lnTo>
                      <a:pt x="3822" y="6236"/>
                    </a:lnTo>
                    <a:lnTo>
                      <a:pt x="3811" y="6242"/>
                    </a:lnTo>
                    <a:lnTo>
                      <a:pt x="3800" y="6248"/>
                    </a:lnTo>
                    <a:lnTo>
                      <a:pt x="3792" y="6255"/>
                    </a:lnTo>
                    <a:lnTo>
                      <a:pt x="3782" y="6261"/>
                    </a:lnTo>
                    <a:lnTo>
                      <a:pt x="3772" y="6269"/>
                    </a:lnTo>
                    <a:lnTo>
                      <a:pt x="3764" y="6277"/>
                    </a:lnTo>
                    <a:lnTo>
                      <a:pt x="3747" y="6290"/>
                    </a:lnTo>
                    <a:lnTo>
                      <a:pt x="3731" y="6305"/>
                    </a:lnTo>
                    <a:lnTo>
                      <a:pt x="3716" y="6320"/>
                    </a:lnTo>
                    <a:lnTo>
                      <a:pt x="3702" y="6334"/>
                    </a:lnTo>
                    <a:lnTo>
                      <a:pt x="3687" y="6348"/>
                    </a:lnTo>
                    <a:lnTo>
                      <a:pt x="3673" y="6363"/>
                    </a:lnTo>
                    <a:lnTo>
                      <a:pt x="3344" y="6704"/>
                    </a:lnTo>
                    <a:lnTo>
                      <a:pt x="357" y="6706"/>
                    </a:lnTo>
                    <a:lnTo>
                      <a:pt x="852" y="6203"/>
                    </a:lnTo>
                    <a:lnTo>
                      <a:pt x="851" y="5324"/>
                    </a:lnTo>
                    <a:lnTo>
                      <a:pt x="0" y="5323"/>
                    </a:lnTo>
                    <a:lnTo>
                      <a:pt x="8" y="5274"/>
                    </a:lnTo>
                    <a:lnTo>
                      <a:pt x="16" y="5226"/>
                    </a:lnTo>
                    <a:lnTo>
                      <a:pt x="25" y="5180"/>
                    </a:lnTo>
                    <a:lnTo>
                      <a:pt x="34" y="5134"/>
                    </a:lnTo>
                    <a:lnTo>
                      <a:pt x="44" y="5091"/>
                    </a:lnTo>
                    <a:lnTo>
                      <a:pt x="55" y="5050"/>
                    </a:lnTo>
                    <a:lnTo>
                      <a:pt x="64" y="5008"/>
                    </a:lnTo>
                    <a:lnTo>
                      <a:pt x="77" y="4970"/>
                    </a:lnTo>
                    <a:lnTo>
                      <a:pt x="89" y="4933"/>
                    </a:lnTo>
                    <a:lnTo>
                      <a:pt x="102" y="4895"/>
                    </a:lnTo>
                    <a:lnTo>
                      <a:pt x="116" y="4860"/>
                    </a:lnTo>
                    <a:lnTo>
                      <a:pt x="132" y="4828"/>
                    </a:lnTo>
                    <a:lnTo>
                      <a:pt x="148" y="4796"/>
                    </a:lnTo>
                    <a:lnTo>
                      <a:pt x="166" y="4765"/>
                    </a:lnTo>
                    <a:lnTo>
                      <a:pt x="185" y="4736"/>
                    </a:lnTo>
                    <a:lnTo>
                      <a:pt x="206" y="4709"/>
                    </a:lnTo>
                    <a:lnTo>
                      <a:pt x="228" y="4681"/>
                    </a:lnTo>
                    <a:lnTo>
                      <a:pt x="251" y="4657"/>
                    </a:lnTo>
                    <a:lnTo>
                      <a:pt x="276" y="4633"/>
                    </a:lnTo>
                    <a:lnTo>
                      <a:pt x="303" y="4612"/>
                    </a:lnTo>
                    <a:lnTo>
                      <a:pt x="332" y="4590"/>
                    </a:lnTo>
                    <a:lnTo>
                      <a:pt x="363" y="4572"/>
                    </a:lnTo>
                    <a:lnTo>
                      <a:pt x="397" y="4553"/>
                    </a:lnTo>
                    <a:lnTo>
                      <a:pt x="431" y="4538"/>
                    </a:lnTo>
                    <a:lnTo>
                      <a:pt x="468" y="4522"/>
                    </a:lnTo>
                    <a:lnTo>
                      <a:pt x="509" y="4509"/>
                    </a:lnTo>
                    <a:lnTo>
                      <a:pt x="550" y="4497"/>
                    </a:lnTo>
                    <a:lnTo>
                      <a:pt x="595" y="4486"/>
                    </a:lnTo>
                    <a:lnTo>
                      <a:pt x="642" y="4475"/>
                    </a:lnTo>
                    <a:lnTo>
                      <a:pt x="692" y="4467"/>
                    </a:lnTo>
                    <a:lnTo>
                      <a:pt x="745" y="4460"/>
                    </a:lnTo>
                    <a:lnTo>
                      <a:pt x="799" y="4455"/>
                    </a:lnTo>
                    <a:lnTo>
                      <a:pt x="858" y="4455"/>
                    </a:lnTo>
                    <a:lnTo>
                      <a:pt x="852" y="0"/>
                    </a:lnTo>
                    <a:lnTo>
                      <a:pt x="52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7868499" y="3185407"/>
                <a:ext cx="227805" cy="188912"/>
              </a:xfrm>
              <a:custGeom>
                <a:avLst/>
                <a:gdLst>
                  <a:gd name="T0" fmla="*/ 4959 w 5080"/>
                  <a:gd name="T1" fmla="*/ 1440 h 4261"/>
                  <a:gd name="T2" fmla="*/ 4795 w 5080"/>
                  <a:gd name="T3" fmla="*/ 1439 h 4261"/>
                  <a:gd name="T4" fmla="*/ 4289 w 5080"/>
                  <a:gd name="T5" fmla="*/ 1439 h 4261"/>
                  <a:gd name="T6" fmla="*/ 4102 w 5080"/>
                  <a:gd name="T7" fmla="*/ 1422 h 4261"/>
                  <a:gd name="T8" fmla="*/ 3974 w 5080"/>
                  <a:gd name="T9" fmla="*/ 1379 h 4261"/>
                  <a:gd name="T10" fmla="*/ 3873 w 5080"/>
                  <a:gd name="T11" fmla="*/ 1303 h 4261"/>
                  <a:gd name="T12" fmla="*/ 3735 w 5080"/>
                  <a:gd name="T13" fmla="*/ 1152 h 4261"/>
                  <a:gd name="T14" fmla="*/ 3572 w 5080"/>
                  <a:gd name="T15" fmla="*/ 942 h 4261"/>
                  <a:gd name="T16" fmla="*/ 4175 w 5080"/>
                  <a:gd name="T17" fmla="*/ 4260 h 4261"/>
                  <a:gd name="T18" fmla="*/ 3981 w 5080"/>
                  <a:gd name="T19" fmla="*/ 4261 h 4261"/>
                  <a:gd name="T20" fmla="*/ 3884 w 5080"/>
                  <a:gd name="T21" fmla="*/ 4257 h 4261"/>
                  <a:gd name="T22" fmla="*/ 3755 w 5080"/>
                  <a:gd name="T23" fmla="*/ 4237 h 4261"/>
                  <a:gd name="T24" fmla="*/ 3662 w 5080"/>
                  <a:gd name="T25" fmla="*/ 4205 h 4261"/>
                  <a:gd name="T26" fmla="*/ 3590 w 5080"/>
                  <a:gd name="T27" fmla="*/ 4151 h 4261"/>
                  <a:gd name="T28" fmla="*/ 3529 w 5080"/>
                  <a:gd name="T29" fmla="*/ 4070 h 4261"/>
                  <a:gd name="T30" fmla="*/ 2448 w 5080"/>
                  <a:gd name="T31" fmla="*/ 2107 h 4261"/>
                  <a:gd name="T32" fmla="*/ 2425 w 5080"/>
                  <a:gd name="T33" fmla="*/ 2635 h 4261"/>
                  <a:gd name="T34" fmla="*/ 2401 w 5080"/>
                  <a:gd name="T35" fmla="*/ 3121 h 4261"/>
                  <a:gd name="T36" fmla="*/ 2376 w 5080"/>
                  <a:gd name="T37" fmla="*/ 3234 h 4261"/>
                  <a:gd name="T38" fmla="*/ 2337 w 5080"/>
                  <a:gd name="T39" fmla="*/ 3306 h 4261"/>
                  <a:gd name="T40" fmla="*/ 2267 w 5080"/>
                  <a:gd name="T41" fmla="*/ 3354 h 4261"/>
                  <a:gd name="T42" fmla="*/ 2154 w 5080"/>
                  <a:gd name="T43" fmla="*/ 3383 h 4261"/>
                  <a:gd name="T44" fmla="*/ 38 w 5080"/>
                  <a:gd name="T45" fmla="*/ 3228 h 4261"/>
                  <a:gd name="T46" fmla="*/ 113 w 5080"/>
                  <a:gd name="T47" fmla="*/ 3053 h 4261"/>
                  <a:gd name="T48" fmla="*/ 223 w 5080"/>
                  <a:gd name="T49" fmla="*/ 2920 h 4261"/>
                  <a:gd name="T50" fmla="*/ 374 w 5080"/>
                  <a:gd name="T51" fmla="*/ 2831 h 4261"/>
                  <a:gd name="T52" fmla="*/ 555 w 5080"/>
                  <a:gd name="T53" fmla="*/ 2791 h 4261"/>
                  <a:gd name="T54" fmla="*/ 658 w 5080"/>
                  <a:gd name="T55" fmla="*/ 2795 h 4261"/>
                  <a:gd name="T56" fmla="*/ 1067 w 5080"/>
                  <a:gd name="T57" fmla="*/ 2796 h 4261"/>
                  <a:gd name="T58" fmla="*/ 1487 w 5080"/>
                  <a:gd name="T59" fmla="*/ 2792 h 4261"/>
                  <a:gd name="T60" fmla="*/ 1718 w 5080"/>
                  <a:gd name="T61" fmla="*/ 2788 h 4261"/>
                  <a:gd name="T62" fmla="*/ 1752 w 5080"/>
                  <a:gd name="T63" fmla="*/ 2774 h 4261"/>
                  <a:gd name="T64" fmla="*/ 1792 w 5080"/>
                  <a:gd name="T65" fmla="*/ 2728 h 4261"/>
                  <a:gd name="T66" fmla="*/ 1808 w 5080"/>
                  <a:gd name="T67" fmla="*/ 2433 h 4261"/>
                  <a:gd name="T68" fmla="*/ 1815 w 5080"/>
                  <a:gd name="T69" fmla="*/ 2067 h 4261"/>
                  <a:gd name="T70" fmla="*/ 1819 w 5080"/>
                  <a:gd name="T71" fmla="*/ 1764 h 4261"/>
                  <a:gd name="T72" fmla="*/ 1841 w 5080"/>
                  <a:gd name="T73" fmla="*/ 1623 h 4261"/>
                  <a:gd name="T74" fmla="*/ 1806 w 5080"/>
                  <a:gd name="T75" fmla="*/ 519 h 4261"/>
                  <a:gd name="T76" fmla="*/ 1603 w 5080"/>
                  <a:gd name="T77" fmla="*/ 852 h 4261"/>
                  <a:gd name="T78" fmla="*/ 1401 w 5080"/>
                  <a:gd name="T79" fmla="*/ 1183 h 4261"/>
                  <a:gd name="T80" fmla="*/ 1257 w 5080"/>
                  <a:gd name="T81" fmla="*/ 1339 h 4261"/>
                  <a:gd name="T82" fmla="*/ 1119 w 5080"/>
                  <a:gd name="T83" fmla="*/ 1347 h 4261"/>
                  <a:gd name="T84" fmla="*/ 997 w 5080"/>
                  <a:gd name="T85" fmla="*/ 1278 h 4261"/>
                  <a:gd name="T86" fmla="*/ 928 w 5080"/>
                  <a:gd name="T87" fmla="*/ 1151 h 4261"/>
                  <a:gd name="T88" fmla="*/ 961 w 5080"/>
                  <a:gd name="T89" fmla="*/ 978 h 4261"/>
                  <a:gd name="T90" fmla="*/ 1156 w 5080"/>
                  <a:gd name="T91" fmla="*/ 658 h 4261"/>
                  <a:gd name="T92" fmla="*/ 1420 w 5080"/>
                  <a:gd name="T93" fmla="*/ 256 h 4261"/>
                  <a:gd name="T94" fmla="*/ 1549 w 5080"/>
                  <a:gd name="T95" fmla="*/ 90 h 4261"/>
                  <a:gd name="T96" fmla="*/ 1602 w 5080"/>
                  <a:gd name="T97" fmla="*/ 46 h 4261"/>
                  <a:gd name="T98" fmla="*/ 1658 w 5080"/>
                  <a:gd name="T99" fmla="*/ 18 h 4261"/>
                  <a:gd name="T100" fmla="*/ 1716 w 5080"/>
                  <a:gd name="T101" fmla="*/ 2 h 4261"/>
                  <a:gd name="T102" fmla="*/ 3210 w 5080"/>
                  <a:gd name="T103" fmla="*/ 9 h 4261"/>
                  <a:gd name="T104" fmla="*/ 3401 w 5080"/>
                  <a:gd name="T105" fmla="*/ 28 h 4261"/>
                  <a:gd name="T106" fmla="*/ 3499 w 5080"/>
                  <a:gd name="T107" fmla="*/ 86 h 4261"/>
                  <a:gd name="T108" fmla="*/ 3680 w 5080"/>
                  <a:gd name="T109" fmla="*/ 280 h 4261"/>
                  <a:gd name="T110" fmla="*/ 3902 w 5080"/>
                  <a:gd name="T111" fmla="*/ 535 h 4261"/>
                  <a:gd name="T112" fmla="*/ 4105 w 5080"/>
                  <a:gd name="T113" fmla="*/ 797 h 4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80" h="4261">
                    <a:moveTo>
                      <a:pt x="5079" y="945"/>
                    </a:moveTo>
                    <a:lnTo>
                      <a:pt x="5080" y="1439"/>
                    </a:lnTo>
                    <a:lnTo>
                      <a:pt x="5037" y="1439"/>
                    </a:lnTo>
                    <a:lnTo>
                      <a:pt x="5006" y="1439"/>
                    </a:lnTo>
                    <a:lnTo>
                      <a:pt x="4982" y="1439"/>
                    </a:lnTo>
                    <a:lnTo>
                      <a:pt x="4968" y="1439"/>
                    </a:lnTo>
                    <a:lnTo>
                      <a:pt x="4959" y="1440"/>
                    </a:lnTo>
                    <a:lnTo>
                      <a:pt x="4951" y="1439"/>
                    </a:lnTo>
                    <a:lnTo>
                      <a:pt x="4942" y="1439"/>
                    </a:lnTo>
                    <a:lnTo>
                      <a:pt x="4930" y="1439"/>
                    </a:lnTo>
                    <a:lnTo>
                      <a:pt x="4913" y="1439"/>
                    </a:lnTo>
                    <a:lnTo>
                      <a:pt x="4886" y="1439"/>
                    </a:lnTo>
                    <a:lnTo>
                      <a:pt x="4847" y="1439"/>
                    </a:lnTo>
                    <a:lnTo>
                      <a:pt x="4795" y="1439"/>
                    </a:lnTo>
                    <a:lnTo>
                      <a:pt x="4727" y="1439"/>
                    </a:lnTo>
                    <a:lnTo>
                      <a:pt x="4639" y="1439"/>
                    </a:lnTo>
                    <a:lnTo>
                      <a:pt x="4529" y="1439"/>
                    </a:lnTo>
                    <a:lnTo>
                      <a:pt x="4395" y="1440"/>
                    </a:lnTo>
                    <a:lnTo>
                      <a:pt x="4358" y="1440"/>
                    </a:lnTo>
                    <a:lnTo>
                      <a:pt x="4321" y="1439"/>
                    </a:lnTo>
                    <a:lnTo>
                      <a:pt x="4289" y="1439"/>
                    </a:lnTo>
                    <a:lnTo>
                      <a:pt x="4258" y="1438"/>
                    </a:lnTo>
                    <a:lnTo>
                      <a:pt x="4227" y="1437"/>
                    </a:lnTo>
                    <a:lnTo>
                      <a:pt x="4200" y="1435"/>
                    </a:lnTo>
                    <a:lnTo>
                      <a:pt x="4173" y="1433"/>
                    </a:lnTo>
                    <a:lnTo>
                      <a:pt x="4148" y="1430"/>
                    </a:lnTo>
                    <a:lnTo>
                      <a:pt x="4125" y="1426"/>
                    </a:lnTo>
                    <a:lnTo>
                      <a:pt x="4102" y="1422"/>
                    </a:lnTo>
                    <a:lnTo>
                      <a:pt x="4082" y="1418"/>
                    </a:lnTo>
                    <a:lnTo>
                      <a:pt x="4061" y="1412"/>
                    </a:lnTo>
                    <a:lnTo>
                      <a:pt x="4042" y="1407"/>
                    </a:lnTo>
                    <a:lnTo>
                      <a:pt x="4023" y="1401"/>
                    </a:lnTo>
                    <a:lnTo>
                      <a:pt x="4007" y="1394"/>
                    </a:lnTo>
                    <a:lnTo>
                      <a:pt x="3990" y="1387"/>
                    </a:lnTo>
                    <a:lnTo>
                      <a:pt x="3974" y="1379"/>
                    </a:lnTo>
                    <a:lnTo>
                      <a:pt x="3959" y="1370"/>
                    </a:lnTo>
                    <a:lnTo>
                      <a:pt x="3944" y="1361"/>
                    </a:lnTo>
                    <a:lnTo>
                      <a:pt x="3929" y="1351"/>
                    </a:lnTo>
                    <a:lnTo>
                      <a:pt x="3915" y="1340"/>
                    </a:lnTo>
                    <a:lnTo>
                      <a:pt x="3900" y="1328"/>
                    </a:lnTo>
                    <a:lnTo>
                      <a:pt x="3886" y="1315"/>
                    </a:lnTo>
                    <a:lnTo>
                      <a:pt x="3873" y="1303"/>
                    </a:lnTo>
                    <a:lnTo>
                      <a:pt x="3858" y="1289"/>
                    </a:lnTo>
                    <a:lnTo>
                      <a:pt x="3844" y="1274"/>
                    </a:lnTo>
                    <a:lnTo>
                      <a:pt x="3829" y="1259"/>
                    </a:lnTo>
                    <a:lnTo>
                      <a:pt x="3814" y="1242"/>
                    </a:lnTo>
                    <a:lnTo>
                      <a:pt x="3782" y="1206"/>
                    </a:lnTo>
                    <a:lnTo>
                      <a:pt x="3748" y="1167"/>
                    </a:lnTo>
                    <a:lnTo>
                      <a:pt x="3735" y="1152"/>
                    </a:lnTo>
                    <a:lnTo>
                      <a:pt x="3722" y="1136"/>
                    </a:lnTo>
                    <a:lnTo>
                      <a:pt x="3708" y="1120"/>
                    </a:lnTo>
                    <a:lnTo>
                      <a:pt x="3696" y="1102"/>
                    </a:lnTo>
                    <a:lnTo>
                      <a:pt x="3668" y="1067"/>
                    </a:lnTo>
                    <a:lnTo>
                      <a:pt x="3638" y="1028"/>
                    </a:lnTo>
                    <a:lnTo>
                      <a:pt x="3606" y="985"/>
                    </a:lnTo>
                    <a:lnTo>
                      <a:pt x="3572" y="942"/>
                    </a:lnTo>
                    <a:lnTo>
                      <a:pt x="3535" y="894"/>
                    </a:lnTo>
                    <a:lnTo>
                      <a:pt x="3494" y="844"/>
                    </a:lnTo>
                    <a:lnTo>
                      <a:pt x="3096" y="1673"/>
                    </a:lnTo>
                    <a:lnTo>
                      <a:pt x="4377" y="4261"/>
                    </a:lnTo>
                    <a:lnTo>
                      <a:pt x="4299" y="4261"/>
                    </a:lnTo>
                    <a:lnTo>
                      <a:pt x="4231" y="4260"/>
                    </a:lnTo>
                    <a:lnTo>
                      <a:pt x="4175" y="4260"/>
                    </a:lnTo>
                    <a:lnTo>
                      <a:pt x="4128" y="4260"/>
                    </a:lnTo>
                    <a:lnTo>
                      <a:pt x="4089" y="4260"/>
                    </a:lnTo>
                    <a:lnTo>
                      <a:pt x="4056" y="4260"/>
                    </a:lnTo>
                    <a:lnTo>
                      <a:pt x="4031" y="4261"/>
                    </a:lnTo>
                    <a:lnTo>
                      <a:pt x="4010" y="4261"/>
                    </a:lnTo>
                    <a:lnTo>
                      <a:pt x="3994" y="4261"/>
                    </a:lnTo>
                    <a:lnTo>
                      <a:pt x="3981" y="4261"/>
                    </a:lnTo>
                    <a:lnTo>
                      <a:pt x="3969" y="4261"/>
                    </a:lnTo>
                    <a:lnTo>
                      <a:pt x="3960" y="4261"/>
                    </a:lnTo>
                    <a:lnTo>
                      <a:pt x="3949" y="4260"/>
                    </a:lnTo>
                    <a:lnTo>
                      <a:pt x="3937" y="4260"/>
                    </a:lnTo>
                    <a:lnTo>
                      <a:pt x="3923" y="4259"/>
                    </a:lnTo>
                    <a:lnTo>
                      <a:pt x="3906" y="4258"/>
                    </a:lnTo>
                    <a:lnTo>
                      <a:pt x="3884" y="4257"/>
                    </a:lnTo>
                    <a:lnTo>
                      <a:pt x="3863" y="4255"/>
                    </a:lnTo>
                    <a:lnTo>
                      <a:pt x="3843" y="4253"/>
                    </a:lnTo>
                    <a:lnTo>
                      <a:pt x="3825" y="4250"/>
                    </a:lnTo>
                    <a:lnTo>
                      <a:pt x="3806" y="4248"/>
                    </a:lnTo>
                    <a:lnTo>
                      <a:pt x="3790" y="4245"/>
                    </a:lnTo>
                    <a:lnTo>
                      <a:pt x="3771" y="4241"/>
                    </a:lnTo>
                    <a:lnTo>
                      <a:pt x="3755" y="4237"/>
                    </a:lnTo>
                    <a:lnTo>
                      <a:pt x="3741" y="4234"/>
                    </a:lnTo>
                    <a:lnTo>
                      <a:pt x="3726" y="4230"/>
                    </a:lnTo>
                    <a:lnTo>
                      <a:pt x="3712" y="4227"/>
                    </a:lnTo>
                    <a:lnTo>
                      <a:pt x="3699" y="4222"/>
                    </a:lnTo>
                    <a:lnTo>
                      <a:pt x="3686" y="4216"/>
                    </a:lnTo>
                    <a:lnTo>
                      <a:pt x="3674" y="4211"/>
                    </a:lnTo>
                    <a:lnTo>
                      <a:pt x="3662" y="4205"/>
                    </a:lnTo>
                    <a:lnTo>
                      <a:pt x="3651" y="4199"/>
                    </a:lnTo>
                    <a:lnTo>
                      <a:pt x="3639" y="4192"/>
                    </a:lnTo>
                    <a:lnTo>
                      <a:pt x="3628" y="4185"/>
                    </a:lnTo>
                    <a:lnTo>
                      <a:pt x="3618" y="4177"/>
                    </a:lnTo>
                    <a:lnTo>
                      <a:pt x="3609" y="4169"/>
                    </a:lnTo>
                    <a:lnTo>
                      <a:pt x="3599" y="4160"/>
                    </a:lnTo>
                    <a:lnTo>
                      <a:pt x="3590" y="4151"/>
                    </a:lnTo>
                    <a:lnTo>
                      <a:pt x="3581" y="4142"/>
                    </a:lnTo>
                    <a:lnTo>
                      <a:pt x="3572" y="4130"/>
                    </a:lnTo>
                    <a:lnTo>
                      <a:pt x="3564" y="4119"/>
                    </a:lnTo>
                    <a:lnTo>
                      <a:pt x="3555" y="4108"/>
                    </a:lnTo>
                    <a:lnTo>
                      <a:pt x="3546" y="4096"/>
                    </a:lnTo>
                    <a:lnTo>
                      <a:pt x="3537" y="4083"/>
                    </a:lnTo>
                    <a:lnTo>
                      <a:pt x="3529" y="4070"/>
                    </a:lnTo>
                    <a:lnTo>
                      <a:pt x="3520" y="4056"/>
                    </a:lnTo>
                    <a:lnTo>
                      <a:pt x="3510" y="4041"/>
                    </a:lnTo>
                    <a:lnTo>
                      <a:pt x="3502" y="4026"/>
                    </a:lnTo>
                    <a:lnTo>
                      <a:pt x="2457" y="1881"/>
                    </a:lnTo>
                    <a:lnTo>
                      <a:pt x="2454" y="1957"/>
                    </a:lnTo>
                    <a:lnTo>
                      <a:pt x="2451" y="2033"/>
                    </a:lnTo>
                    <a:lnTo>
                      <a:pt x="2448" y="2107"/>
                    </a:lnTo>
                    <a:lnTo>
                      <a:pt x="2444" y="2182"/>
                    </a:lnTo>
                    <a:lnTo>
                      <a:pt x="2442" y="2259"/>
                    </a:lnTo>
                    <a:lnTo>
                      <a:pt x="2438" y="2333"/>
                    </a:lnTo>
                    <a:lnTo>
                      <a:pt x="2435" y="2408"/>
                    </a:lnTo>
                    <a:lnTo>
                      <a:pt x="2431" y="2485"/>
                    </a:lnTo>
                    <a:lnTo>
                      <a:pt x="2429" y="2559"/>
                    </a:lnTo>
                    <a:lnTo>
                      <a:pt x="2425" y="2635"/>
                    </a:lnTo>
                    <a:lnTo>
                      <a:pt x="2422" y="2710"/>
                    </a:lnTo>
                    <a:lnTo>
                      <a:pt x="2419" y="2785"/>
                    </a:lnTo>
                    <a:lnTo>
                      <a:pt x="2416" y="2861"/>
                    </a:lnTo>
                    <a:lnTo>
                      <a:pt x="2412" y="2936"/>
                    </a:lnTo>
                    <a:lnTo>
                      <a:pt x="2409" y="3010"/>
                    </a:lnTo>
                    <a:lnTo>
                      <a:pt x="2406" y="3087"/>
                    </a:lnTo>
                    <a:lnTo>
                      <a:pt x="2401" y="3121"/>
                    </a:lnTo>
                    <a:lnTo>
                      <a:pt x="2397" y="3153"/>
                    </a:lnTo>
                    <a:lnTo>
                      <a:pt x="2394" y="3169"/>
                    </a:lnTo>
                    <a:lnTo>
                      <a:pt x="2391" y="3183"/>
                    </a:lnTo>
                    <a:lnTo>
                      <a:pt x="2388" y="3197"/>
                    </a:lnTo>
                    <a:lnTo>
                      <a:pt x="2384" y="3210"/>
                    </a:lnTo>
                    <a:lnTo>
                      <a:pt x="2380" y="3223"/>
                    </a:lnTo>
                    <a:lnTo>
                      <a:pt x="2376" y="3234"/>
                    </a:lnTo>
                    <a:lnTo>
                      <a:pt x="2372" y="3247"/>
                    </a:lnTo>
                    <a:lnTo>
                      <a:pt x="2367" y="3259"/>
                    </a:lnTo>
                    <a:lnTo>
                      <a:pt x="2362" y="3269"/>
                    </a:lnTo>
                    <a:lnTo>
                      <a:pt x="2357" y="3278"/>
                    </a:lnTo>
                    <a:lnTo>
                      <a:pt x="2351" y="3288"/>
                    </a:lnTo>
                    <a:lnTo>
                      <a:pt x="2345" y="3297"/>
                    </a:lnTo>
                    <a:lnTo>
                      <a:pt x="2337" y="3306"/>
                    </a:lnTo>
                    <a:lnTo>
                      <a:pt x="2329" y="3313"/>
                    </a:lnTo>
                    <a:lnTo>
                      <a:pt x="2320" y="3320"/>
                    </a:lnTo>
                    <a:lnTo>
                      <a:pt x="2312" y="3328"/>
                    </a:lnTo>
                    <a:lnTo>
                      <a:pt x="2301" y="3335"/>
                    </a:lnTo>
                    <a:lnTo>
                      <a:pt x="2290" y="3341"/>
                    </a:lnTo>
                    <a:lnTo>
                      <a:pt x="2279" y="3347"/>
                    </a:lnTo>
                    <a:lnTo>
                      <a:pt x="2267" y="3354"/>
                    </a:lnTo>
                    <a:lnTo>
                      <a:pt x="2254" y="3358"/>
                    </a:lnTo>
                    <a:lnTo>
                      <a:pt x="2240" y="3363"/>
                    </a:lnTo>
                    <a:lnTo>
                      <a:pt x="2226" y="3368"/>
                    </a:lnTo>
                    <a:lnTo>
                      <a:pt x="2209" y="3372"/>
                    </a:lnTo>
                    <a:lnTo>
                      <a:pt x="2192" y="3376"/>
                    </a:lnTo>
                    <a:lnTo>
                      <a:pt x="2175" y="3379"/>
                    </a:lnTo>
                    <a:lnTo>
                      <a:pt x="2154" y="3383"/>
                    </a:lnTo>
                    <a:lnTo>
                      <a:pt x="2135" y="3386"/>
                    </a:lnTo>
                    <a:lnTo>
                      <a:pt x="0" y="3378"/>
                    </a:lnTo>
                    <a:lnTo>
                      <a:pt x="6" y="3347"/>
                    </a:lnTo>
                    <a:lnTo>
                      <a:pt x="13" y="3316"/>
                    </a:lnTo>
                    <a:lnTo>
                      <a:pt x="20" y="3286"/>
                    </a:lnTo>
                    <a:lnTo>
                      <a:pt x="29" y="3258"/>
                    </a:lnTo>
                    <a:lnTo>
                      <a:pt x="38" y="3228"/>
                    </a:lnTo>
                    <a:lnTo>
                      <a:pt x="47" y="3201"/>
                    </a:lnTo>
                    <a:lnTo>
                      <a:pt x="55" y="3175"/>
                    </a:lnTo>
                    <a:lnTo>
                      <a:pt x="66" y="3149"/>
                    </a:lnTo>
                    <a:lnTo>
                      <a:pt x="77" y="3123"/>
                    </a:lnTo>
                    <a:lnTo>
                      <a:pt x="89" y="3098"/>
                    </a:lnTo>
                    <a:lnTo>
                      <a:pt x="100" y="3076"/>
                    </a:lnTo>
                    <a:lnTo>
                      <a:pt x="113" y="3053"/>
                    </a:lnTo>
                    <a:lnTo>
                      <a:pt x="127" y="3032"/>
                    </a:lnTo>
                    <a:lnTo>
                      <a:pt x="140" y="3009"/>
                    </a:lnTo>
                    <a:lnTo>
                      <a:pt x="155" y="2990"/>
                    </a:lnTo>
                    <a:lnTo>
                      <a:pt x="172" y="2970"/>
                    </a:lnTo>
                    <a:lnTo>
                      <a:pt x="188" y="2953"/>
                    </a:lnTo>
                    <a:lnTo>
                      <a:pt x="205" y="2935"/>
                    </a:lnTo>
                    <a:lnTo>
                      <a:pt x="223" y="2920"/>
                    </a:lnTo>
                    <a:lnTo>
                      <a:pt x="242" y="2903"/>
                    </a:lnTo>
                    <a:lnTo>
                      <a:pt x="262" y="2888"/>
                    </a:lnTo>
                    <a:lnTo>
                      <a:pt x="282" y="2875"/>
                    </a:lnTo>
                    <a:lnTo>
                      <a:pt x="305" y="2862"/>
                    </a:lnTo>
                    <a:lnTo>
                      <a:pt x="327" y="2850"/>
                    </a:lnTo>
                    <a:lnTo>
                      <a:pt x="350" y="2839"/>
                    </a:lnTo>
                    <a:lnTo>
                      <a:pt x="374" y="2831"/>
                    </a:lnTo>
                    <a:lnTo>
                      <a:pt x="399" y="2822"/>
                    </a:lnTo>
                    <a:lnTo>
                      <a:pt x="425" y="2814"/>
                    </a:lnTo>
                    <a:lnTo>
                      <a:pt x="453" y="2807"/>
                    </a:lnTo>
                    <a:lnTo>
                      <a:pt x="482" y="2802"/>
                    </a:lnTo>
                    <a:lnTo>
                      <a:pt x="511" y="2797"/>
                    </a:lnTo>
                    <a:lnTo>
                      <a:pt x="541" y="2792"/>
                    </a:lnTo>
                    <a:lnTo>
                      <a:pt x="555" y="2791"/>
                    </a:lnTo>
                    <a:lnTo>
                      <a:pt x="569" y="2791"/>
                    </a:lnTo>
                    <a:lnTo>
                      <a:pt x="582" y="2791"/>
                    </a:lnTo>
                    <a:lnTo>
                      <a:pt x="596" y="2792"/>
                    </a:lnTo>
                    <a:lnTo>
                      <a:pt x="611" y="2792"/>
                    </a:lnTo>
                    <a:lnTo>
                      <a:pt x="625" y="2793"/>
                    </a:lnTo>
                    <a:lnTo>
                      <a:pt x="641" y="2793"/>
                    </a:lnTo>
                    <a:lnTo>
                      <a:pt x="658" y="2795"/>
                    </a:lnTo>
                    <a:lnTo>
                      <a:pt x="736" y="2795"/>
                    </a:lnTo>
                    <a:lnTo>
                      <a:pt x="805" y="2796"/>
                    </a:lnTo>
                    <a:lnTo>
                      <a:pt x="867" y="2796"/>
                    </a:lnTo>
                    <a:lnTo>
                      <a:pt x="921" y="2796"/>
                    </a:lnTo>
                    <a:lnTo>
                      <a:pt x="973" y="2796"/>
                    </a:lnTo>
                    <a:lnTo>
                      <a:pt x="1020" y="2796"/>
                    </a:lnTo>
                    <a:lnTo>
                      <a:pt x="1067" y="2796"/>
                    </a:lnTo>
                    <a:lnTo>
                      <a:pt x="1114" y="2796"/>
                    </a:lnTo>
                    <a:lnTo>
                      <a:pt x="1162" y="2796"/>
                    </a:lnTo>
                    <a:lnTo>
                      <a:pt x="1213" y="2795"/>
                    </a:lnTo>
                    <a:lnTo>
                      <a:pt x="1270" y="2795"/>
                    </a:lnTo>
                    <a:lnTo>
                      <a:pt x="1334" y="2793"/>
                    </a:lnTo>
                    <a:lnTo>
                      <a:pt x="1406" y="2793"/>
                    </a:lnTo>
                    <a:lnTo>
                      <a:pt x="1487" y="2792"/>
                    </a:lnTo>
                    <a:lnTo>
                      <a:pt x="1580" y="2791"/>
                    </a:lnTo>
                    <a:lnTo>
                      <a:pt x="1686" y="2790"/>
                    </a:lnTo>
                    <a:lnTo>
                      <a:pt x="1693" y="2790"/>
                    </a:lnTo>
                    <a:lnTo>
                      <a:pt x="1700" y="2790"/>
                    </a:lnTo>
                    <a:lnTo>
                      <a:pt x="1706" y="2789"/>
                    </a:lnTo>
                    <a:lnTo>
                      <a:pt x="1712" y="2789"/>
                    </a:lnTo>
                    <a:lnTo>
                      <a:pt x="1718" y="2788"/>
                    </a:lnTo>
                    <a:lnTo>
                      <a:pt x="1723" y="2786"/>
                    </a:lnTo>
                    <a:lnTo>
                      <a:pt x="1729" y="2785"/>
                    </a:lnTo>
                    <a:lnTo>
                      <a:pt x="1735" y="2783"/>
                    </a:lnTo>
                    <a:lnTo>
                      <a:pt x="1740" y="2781"/>
                    </a:lnTo>
                    <a:lnTo>
                      <a:pt x="1745" y="2779"/>
                    </a:lnTo>
                    <a:lnTo>
                      <a:pt x="1748" y="2777"/>
                    </a:lnTo>
                    <a:lnTo>
                      <a:pt x="1752" y="2774"/>
                    </a:lnTo>
                    <a:lnTo>
                      <a:pt x="1761" y="2769"/>
                    </a:lnTo>
                    <a:lnTo>
                      <a:pt x="1768" y="2763"/>
                    </a:lnTo>
                    <a:lnTo>
                      <a:pt x="1775" y="2756"/>
                    </a:lnTo>
                    <a:lnTo>
                      <a:pt x="1780" y="2750"/>
                    </a:lnTo>
                    <a:lnTo>
                      <a:pt x="1785" y="2744"/>
                    </a:lnTo>
                    <a:lnTo>
                      <a:pt x="1789" y="2736"/>
                    </a:lnTo>
                    <a:lnTo>
                      <a:pt x="1792" y="2728"/>
                    </a:lnTo>
                    <a:lnTo>
                      <a:pt x="1794" y="2720"/>
                    </a:lnTo>
                    <a:lnTo>
                      <a:pt x="1795" y="2712"/>
                    </a:lnTo>
                    <a:lnTo>
                      <a:pt x="1796" y="2703"/>
                    </a:lnTo>
                    <a:lnTo>
                      <a:pt x="1800" y="2629"/>
                    </a:lnTo>
                    <a:lnTo>
                      <a:pt x="1803" y="2560"/>
                    </a:lnTo>
                    <a:lnTo>
                      <a:pt x="1806" y="2494"/>
                    </a:lnTo>
                    <a:lnTo>
                      <a:pt x="1808" y="2433"/>
                    </a:lnTo>
                    <a:lnTo>
                      <a:pt x="1810" y="2374"/>
                    </a:lnTo>
                    <a:lnTo>
                      <a:pt x="1811" y="2318"/>
                    </a:lnTo>
                    <a:lnTo>
                      <a:pt x="1813" y="2266"/>
                    </a:lnTo>
                    <a:lnTo>
                      <a:pt x="1813" y="2213"/>
                    </a:lnTo>
                    <a:lnTo>
                      <a:pt x="1814" y="2164"/>
                    </a:lnTo>
                    <a:lnTo>
                      <a:pt x="1815" y="2115"/>
                    </a:lnTo>
                    <a:lnTo>
                      <a:pt x="1815" y="2067"/>
                    </a:lnTo>
                    <a:lnTo>
                      <a:pt x="1815" y="2020"/>
                    </a:lnTo>
                    <a:lnTo>
                      <a:pt x="1816" y="1972"/>
                    </a:lnTo>
                    <a:lnTo>
                      <a:pt x="1816" y="1924"/>
                    </a:lnTo>
                    <a:lnTo>
                      <a:pt x="1816" y="1874"/>
                    </a:lnTo>
                    <a:lnTo>
                      <a:pt x="1817" y="1826"/>
                    </a:lnTo>
                    <a:lnTo>
                      <a:pt x="1817" y="1793"/>
                    </a:lnTo>
                    <a:lnTo>
                      <a:pt x="1819" y="1764"/>
                    </a:lnTo>
                    <a:lnTo>
                      <a:pt x="1821" y="1738"/>
                    </a:lnTo>
                    <a:lnTo>
                      <a:pt x="1823" y="1714"/>
                    </a:lnTo>
                    <a:lnTo>
                      <a:pt x="1826" y="1694"/>
                    </a:lnTo>
                    <a:lnTo>
                      <a:pt x="1830" y="1673"/>
                    </a:lnTo>
                    <a:lnTo>
                      <a:pt x="1834" y="1655"/>
                    </a:lnTo>
                    <a:lnTo>
                      <a:pt x="1836" y="1639"/>
                    </a:lnTo>
                    <a:lnTo>
                      <a:pt x="1841" y="1623"/>
                    </a:lnTo>
                    <a:lnTo>
                      <a:pt x="1846" y="1610"/>
                    </a:lnTo>
                    <a:lnTo>
                      <a:pt x="1852" y="1595"/>
                    </a:lnTo>
                    <a:lnTo>
                      <a:pt x="1857" y="1581"/>
                    </a:lnTo>
                    <a:lnTo>
                      <a:pt x="1869" y="1552"/>
                    </a:lnTo>
                    <a:lnTo>
                      <a:pt x="1880" y="1521"/>
                    </a:lnTo>
                    <a:lnTo>
                      <a:pt x="2378" y="524"/>
                    </a:lnTo>
                    <a:lnTo>
                      <a:pt x="1806" y="519"/>
                    </a:lnTo>
                    <a:lnTo>
                      <a:pt x="1777" y="567"/>
                    </a:lnTo>
                    <a:lnTo>
                      <a:pt x="1748" y="615"/>
                    </a:lnTo>
                    <a:lnTo>
                      <a:pt x="1718" y="663"/>
                    </a:lnTo>
                    <a:lnTo>
                      <a:pt x="1690" y="711"/>
                    </a:lnTo>
                    <a:lnTo>
                      <a:pt x="1661" y="757"/>
                    </a:lnTo>
                    <a:lnTo>
                      <a:pt x="1631" y="806"/>
                    </a:lnTo>
                    <a:lnTo>
                      <a:pt x="1603" y="852"/>
                    </a:lnTo>
                    <a:lnTo>
                      <a:pt x="1574" y="900"/>
                    </a:lnTo>
                    <a:lnTo>
                      <a:pt x="1546" y="947"/>
                    </a:lnTo>
                    <a:lnTo>
                      <a:pt x="1518" y="993"/>
                    </a:lnTo>
                    <a:lnTo>
                      <a:pt x="1488" y="1041"/>
                    </a:lnTo>
                    <a:lnTo>
                      <a:pt x="1459" y="1088"/>
                    </a:lnTo>
                    <a:lnTo>
                      <a:pt x="1431" y="1135"/>
                    </a:lnTo>
                    <a:lnTo>
                      <a:pt x="1401" y="1183"/>
                    </a:lnTo>
                    <a:lnTo>
                      <a:pt x="1373" y="1231"/>
                    </a:lnTo>
                    <a:lnTo>
                      <a:pt x="1343" y="1280"/>
                    </a:lnTo>
                    <a:lnTo>
                      <a:pt x="1327" y="1296"/>
                    </a:lnTo>
                    <a:lnTo>
                      <a:pt x="1311" y="1309"/>
                    </a:lnTo>
                    <a:lnTo>
                      <a:pt x="1293" y="1321"/>
                    </a:lnTo>
                    <a:lnTo>
                      <a:pt x="1275" y="1331"/>
                    </a:lnTo>
                    <a:lnTo>
                      <a:pt x="1257" y="1339"/>
                    </a:lnTo>
                    <a:lnTo>
                      <a:pt x="1238" y="1346"/>
                    </a:lnTo>
                    <a:lnTo>
                      <a:pt x="1218" y="1350"/>
                    </a:lnTo>
                    <a:lnTo>
                      <a:pt x="1198" y="1353"/>
                    </a:lnTo>
                    <a:lnTo>
                      <a:pt x="1179" y="1354"/>
                    </a:lnTo>
                    <a:lnTo>
                      <a:pt x="1158" y="1353"/>
                    </a:lnTo>
                    <a:lnTo>
                      <a:pt x="1139" y="1350"/>
                    </a:lnTo>
                    <a:lnTo>
                      <a:pt x="1119" y="1347"/>
                    </a:lnTo>
                    <a:lnTo>
                      <a:pt x="1099" y="1340"/>
                    </a:lnTo>
                    <a:lnTo>
                      <a:pt x="1081" y="1333"/>
                    </a:lnTo>
                    <a:lnTo>
                      <a:pt x="1062" y="1325"/>
                    </a:lnTo>
                    <a:lnTo>
                      <a:pt x="1045" y="1315"/>
                    </a:lnTo>
                    <a:lnTo>
                      <a:pt x="1028" y="1304"/>
                    </a:lnTo>
                    <a:lnTo>
                      <a:pt x="1012" y="1292"/>
                    </a:lnTo>
                    <a:lnTo>
                      <a:pt x="997" y="1278"/>
                    </a:lnTo>
                    <a:lnTo>
                      <a:pt x="984" y="1263"/>
                    </a:lnTo>
                    <a:lnTo>
                      <a:pt x="970" y="1247"/>
                    </a:lnTo>
                    <a:lnTo>
                      <a:pt x="959" y="1229"/>
                    </a:lnTo>
                    <a:lnTo>
                      <a:pt x="949" y="1212"/>
                    </a:lnTo>
                    <a:lnTo>
                      <a:pt x="940" y="1192"/>
                    </a:lnTo>
                    <a:lnTo>
                      <a:pt x="933" y="1172"/>
                    </a:lnTo>
                    <a:lnTo>
                      <a:pt x="928" y="1151"/>
                    </a:lnTo>
                    <a:lnTo>
                      <a:pt x="926" y="1129"/>
                    </a:lnTo>
                    <a:lnTo>
                      <a:pt x="925" y="1105"/>
                    </a:lnTo>
                    <a:lnTo>
                      <a:pt x="926" y="1082"/>
                    </a:lnTo>
                    <a:lnTo>
                      <a:pt x="929" y="1057"/>
                    </a:lnTo>
                    <a:lnTo>
                      <a:pt x="935" y="1033"/>
                    </a:lnTo>
                    <a:lnTo>
                      <a:pt x="943" y="1006"/>
                    </a:lnTo>
                    <a:lnTo>
                      <a:pt x="961" y="978"/>
                    </a:lnTo>
                    <a:lnTo>
                      <a:pt x="983" y="945"/>
                    </a:lnTo>
                    <a:lnTo>
                      <a:pt x="1006" y="908"/>
                    </a:lnTo>
                    <a:lnTo>
                      <a:pt x="1031" y="865"/>
                    </a:lnTo>
                    <a:lnTo>
                      <a:pt x="1059" y="818"/>
                    </a:lnTo>
                    <a:lnTo>
                      <a:pt x="1090" y="767"/>
                    </a:lnTo>
                    <a:lnTo>
                      <a:pt x="1122" y="715"/>
                    </a:lnTo>
                    <a:lnTo>
                      <a:pt x="1156" y="658"/>
                    </a:lnTo>
                    <a:lnTo>
                      <a:pt x="1192" y="601"/>
                    </a:lnTo>
                    <a:lnTo>
                      <a:pt x="1229" y="539"/>
                    </a:lnTo>
                    <a:lnTo>
                      <a:pt x="1270" y="478"/>
                    </a:lnTo>
                    <a:lnTo>
                      <a:pt x="1311" y="415"/>
                    </a:lnTo>
                    <a:lnTo>
                      <a:pt x="1353" y="352"/>
                    </a:lnTo>
                    <a:lnTo>
                      <a:pt x="1398" y="288"/>
                    </a:lnTo>
                    <a:lnTo>
                      <a:pt x="1420" y="256"/>
                    </a:lnTo>
                    <a:lnTo>
                      <a:pt x="1443" y="223"/>
                    </a:lnTo>
                    <a:lnTo>
                      <a:pt x="1466" y="191"/>
                    </a:lnTo>
                    <a:lnTo>
                      <a:pt x="1488" y="160"/>
                    </a:lnTo>
                    <a:lnTo>
                      <a:pt x="1504" y="141"/>
                    </a:lnTo>
                    <a:lnTo>
                      <a:pt x="1520" y="124"/>
                    </a:lnTo>
                    <a:lnTo>
                      <a:pt x="1534" y="105"/>
                    </a:lnTo>
                    <a:lnTo>
                      <a:pt x="1549" y="90"/>
                    </a:lnTo>
                    <a:lnTo>
                      <a:pt x="1556" y="83"/>
                    </a:lnTo>
                    <a:lnTo>
                      <a:pt x="1564" y="76"/>
                    </a:lnTo>
                    <a:lnTo>
                      <a:pt x="1572" y="70"/>
                    </a:lnTo>
                    <a:lnTo>
                      <a:pt x="1579" y="64"/>
                    </a:lnTo>
                    <a:lnTo>
                      <a:pt x="1586" y="57"/>
                    </a:lnTo>
                    <a:lnTo>
                      <a:pt x="1594" y="52"/>
                    </a:lnTo>
                    <a:lnTo>
                      <a:pt x="1602" y="46"/>
                    </a:lnTo>
                    <a:lnTo>
                      <a:pt x="1609" y="42"/>
                    </a:lnTo>
                    <a:lnTo>
                      <a:pt x="1617" y="38"/>
                    </a:lnTo>
                    <a:lnTo>
                      <a:pt x="1624" y="33"/>
                    </a:lnTo>
                    <a:lnTo>
                      <a:pt x="1632" y="29"/>
                    </a:lnTo>
                    <a:lnTo>
                      <a:pt x="1641" y="25"/>
                    </a:lnTo>
                    <a:lnTo>
                      <a:pt x="1649" y="21"/>
                    </a:lnTo>
                    <a:lnTo>
                      <a:pt x="1658" y="18"/>
                    </a:lnTo>
                    <a:lnTo>
                      <a:pt x="1665" y="16"/>
                    </a:lnTo>
                    <a:lnTo>
                      <a:pt x="1673" y="13"/>
                    </a:lnTo>
                    <a:lnTo>
                      <a:pt x="1682" y="10"/>
                    </a:lnTo>
                    <a:lnTo>
                      <a:pt x="1690" y="7"/>
                    </a:lnTo>
                    <a:lnTo>
                      <a:pt x="1699" y="5"/>
                    </a:lnTo>
                    <a:lnTo>
                      <a:pt x="1707" y="4"/>
                    </a:lnTo>
                    <a:lnTo>
                      <a:pt x="1716" y="2"/>
                    </a:lnTo>
                    <a:lnTo>
                      <a:pt x="1724" y="1"/>
                    </a:lnTo>
                    <a:lnTo>
                      <a:pt x="1734" y="0"/>
                    </a:lnTo>
                    <a:lnTo>
                      <a:pt x="1743" y="0"/>
                    </a:lnTo>
                    <a:lnTo>
                      <a:pt x="2935" y="0"/>
                    </a:lnTo>
                    <a:lnTo>
                      <a:pt x="3043" y="4"/>
                    </a:lnTo>
                    <a:lnTo>
                      <a:pt x="3135" y="6"/>
                    </a:lnTo>
                    <a:lnTo>
                      <a:pt x="3210" y="9"/>
                    </a:lnTo>
                    <a:lnTo>
                      <a:pt x="3272" y="11"/>
                    </a:lnTo>
                    <a:lnTo>
                      <a:pt x="3300" y="13"/>
                    </a:lnTo>
                    <a:lnTo>
                      <a:pt x="3323" y="15"/>
                    </a:lnTo>
                    <a:lnTo>
                      <a:pt x="3346" y="17"/>
                    </a:lnTo>
                    <a:lnTo>
                      <a:pt x="3365" y="20"/>
                    </a:lnTo>
                    <a:lnTo>
                      <a:pt x="3385" y="23"/>
                    </a:lnTo>
                    <a:lnTo>
                      <a:pt x="3401" y="28"/>
                    </a:lnTo>
                    <a:lnTo>
                      <a:pt x="3417" y="33"/>
                    </a:lnTo>
                    <a:lnTo>
                      <a:pt x="3432" y="39"/>
                    </a:lnTo>
                    <a:lnTo>
                      <a:pt x="3445" y="45"/>
                    </a:lnTo>
                    <a:lnTo>
                      <a:pt x="3459" y="54"/>
                    </a:lnTo>
                    <a:lnTo>
                      <a:pt x="3473" y="64"/>
                    </a:lnTo>
                    <a:lnTo>
                      <a:pt x="3486" y="74"/>
                    </a:lnTo>
                    <a:lnTo>
                      <a:pt x="3499" y="86"/>
                    </a:lnTo>
                    <a:lnTo>
                      <a:pt x="3513" y="101"/>
                    </a:lnTo>
                    <a:lnTo>
                      <a:pt x="3530" y="116"/>
                    </a:lnTo>
                    <a:lnTo>
                      <a:pt x="3545" y="133"/>
                    </a:lnTo>
                    <a:lnTo>
                      <a:pt x="3582" y="174"/>
                    </a:lnTo>
                    <a:lnTo>
                      <a:pt x="3625" y="222"/>
                    </a:lnTo>
                    <a:lnTo>
                      <a:pt x="3652" y="251"/>
                    </a:lnTo>
                    <a:lnTo>
                      <a:pt x="3680" y="280"/>
                    </a:lnTo>
                    <a:lnTo>
                      <a:pt x="3710" y="312"/>
                    </a:lnTo>
                    <a:lnTo>
                      <a:pt x="3745" y="347"/>
                    </a:lnTo>
                    <a:lnTo>
                      <a:pt x="3777" y="386"/>
                    </a:lnTo>
                    <a:lnTo>
                      <a:pt x="3810" y="424"/>
                    </a:lnTo>
                    <a:lnTo>
                      <a:pt x="3841" y="462"/>
                    </a:lnTo>
                    <a:lnTo>
                      <a:pt x="3872" y="499"/>
                    </a:lnTo>
                    <a:lnTo>
                      <a:pt x="3902" y="535"/>
                    </a:lnTo>
                    <a:lnTo>
                      <a:pt x="3932" y="573"/>
                    </a:lnTo>
                    <a:lnTo>
                      <a:pt x="3962" y="609"/>
                    </a:lnTo>
                    <a:lnTo>
                      <a:pt x="3990" y="646"/>
                    </a:lnTo>
                    <a:lnTo>
                      <a:pt x="4018" y="684"/>
                    </a:lnTo>
                    <a:lnTo>
                      <a:pt x="4047" y="721"/>
                    </a:lnTo>
                    <a:lnTo>
                      <a:pt x="4076" y="758"/>
                    </a:lnTo>
                    <a:lnTo>
                      <a:pt x="4105" y="797"/>
                    </a:lnTo>
                    <a:lnTo>
                      <a:pt x="4134" y="835"/>
                    </a:lnTo>
                    <a:lnTo>
                      <a:pt x="4162" y="874"/>
                    </a:lnTo>
                    <a:lnTo>
                      <a:pt x="4192" y="915"/>
                    </a:lnTo>
                    <a:lnTo>
                      <a:pt x="4221" y="956"/>
                    </a:lnTo>
                    <a:lnTo>
                      <a:pt x="5079" y="945"/>
                    </a:lnTo>
                    <a:close/>
                  </a:path>
                </a:pathLst>
              </a:custGeom>
              <a:solidFill>
                <a:srgbClr val="009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7996286" y="3135402"/>
                <a:ext cx="47229" cy="44450"/>
              </a:xfrm>
              <a:custGeom>
                <a:avLst/>
                <a:gdLst>
                  <a:gd name="T0" fmla="*/ 448 w 998"/>
                  <a:gd name="T1" fmla="*/ 996 h 998"/>
                  <a:gd name="T2" fmla="*/ 376 w 998"/>
                  <a:gd name="T3" fmla="*/ 983 h 998"/>
                  <a:gd name="T4" fmla="*/ 305 w 998"/>
                  <a:gd name="T5" fmla="*/ 959 h 998"/>
                  <a:gd name="T6" fmla="*/ 242 w 998"/>
                  <a:gd name="T7" fmla="*/ 927 h 998"/>
                  <a:gd name="T8" fmla="*/ 182 w 998"/>
                  <a:gd name="T9" fmla="*/ 885 h 998"/>
                  <a:gd name="T10" fmla="*/ 130 w 998"/>
                  <a:gd name="T11" fmla="*/ 835 h 998"/>
                  <a:gd name="T12" fmla="*/ 85 w 998"/>
                  <a:gd name="T13" fmla="*/ 778 h 998"/>
                  <a:gd name="T14" fmla="*/ 50 w 998"/>
                  <a:gd name="T15" fmla="*/ 716 h 998"/>
                  <a:gd name="T16" fmla="*/ 23 w 998"/>
                  <a:gd name="T17" fmla="*/ 647 h 998"/>
                  <a:gd name="T18" fmla="*/ 6 w 998"/>
                  <a:gd name="T19" fmla="*/ 576 h 998"/>
                  <a:gd name="T20" fmla="*/ 0 w 998"/>
                  <a:gd name="T21" fmla="*/ 499 h 998"/>
                  <a:gd name="T22" fmla="*/ 6 w 998"/>
                  <a:gd name="T23" fmla="*/ 423 h 998"/>
                  <a:gd name="T24" fmla="*/ 23 w 998"/>
                  <a:gd name="T25" fmla="*/ 352 h 998"/>
                  <a:gd name="T26" fmla="*/ 50 w 998"/>
                  <a:gd name="T27" fmla="*/ 283 h 998"/>
                  <a:gd name="T28" fmla="*/ 85 w 998"/>
                  <a:gd name="T29" fmla="*/ 220 h 998"/>
                  <a:gd name="T30" fmla="*/ 130 w 998"/>
                  <a:gd name="T31" fmla="*/ 164 h 998"/>
                  <a:gd name="T32" fmla="*/ 182 w 998"/>
                  <a:gd name="T33" fmla="*/ 114 h 998"/>
                  <a:gd name="T34" fmla="*/ 242 w 998"/>
                  <a:gd name="T35" fmla="*/ 72 h 998"/>
                  <a:gd name="T36" fmla="*/ 305 w 998"/>
                  <a:gd name="T37" fmla="*/ 40 h 998"/>
                  <a:gd name="T38" fmla="*/ 376 w 998"/>
                  <a:gd name="T39" fmla="*/ 15 h 998"/>
                  <a:gd name="T40" fmla="*/ 448 w 998"/>
                  <a:gd name="T41" fmla="*/ 3 h 998"/>
                  <a:gd name="T42" fmla="*/ 525 w 998"/>
                  <a:gd name="T43" fmla="*/ 0 h 998"/>
                  <a:gd name="T44" fmla="*/ 599 w 998"/>
                  <a:gd name="T45" fmla="*/ 11 h 998"/>
                  <a:gd name="T46" fmla="*/ 671 w 998"/>
                  <a:gd name="T47" fmla="*/ 30 h 998"/>
                  <a:gd name="T48" fmla="*/ 736 w 998"/>
                  <a:gd name="T49" fmla="*/ 60 h 998"/>
                  <a:gd name="T50" fmla="*/ 797 w 998"/>
                  <a:gd name="T51" fmla="*/ 99 h 998"/>
                  <a:gd name="T52" fmla="*/ 852 w 998"/>
                  <a:gd name="T53" fmla="*/ 146 h 998"/>
                  <a:gd name="T54" fmla="*/ 900 w 998"/>
                  <a:gd name="T55" fmla="*/ 200 h 998"/>
                  <a:gd name="T56" fmla="*/ 938 w 998"/>
                  <a:gd name="T57" fmla="*/ 262 h 998"/>
                  <a:gd name="T58" fmla="*/ 967 w 998"/>
                  <a:gd name="T59" fmla="*/ 327 h 998"/>
                  <a:gd name="T60" fmla="*/ 988 w 998"/>
                  <a:gd name="T61" fmla="*/ 399 h 998"/>
                  <a:gd name="T62" fmla="*/ 997 w 998"/>
                  <a:gd name="T63" fmla="*/ 474 h 998"/>
                  <a:gd name="T64" fmla="*/ 995 w 998"/>
                  <a:gd name="T65" fmla="*/ 550 h 998"/>
                  <a:gd name="T66" fmla="*/ 983 w 998"/>
                  <a:gd name="T67" fmla="*/ 625 h 998"/>
                  <a:gd name="T68" fmla="*/ 959 w 998"/>
                  <a:gd name="T69" fmla="*/ 694 h 998"/>
                  <a:gd name="T70" fmla="*/ 926 w 998"/>
                  <a:gd name="T71" fmla="*/ 757 h 998"/>
                  <a:gd name="T72" fmla="*/ 883 w 998"/>
                  <a:gd name="T73" fmla="*/ 817 h 998"/>
                  <a:gd name="T74" fmla="*/ 834 w 998"/>
                  <a:gd name="T75" fmla="*/ 868 h 998"/>
                  <a:gd name="T76" fmla="*/ 778 w 998"/>
                  <a:gd name="T77" fmla="*/ 914 h 998"/>
                  <a:gd name="T78" fmla="*/ 715 w 998"/>
                  <a:gd name="T79" fmla="*/ 950 h 998"/>
                  <a:gd name="T80" fmla="*/ 647 w 998"/>
                  <a:gd name="T81" fmla="*/ 976 h 998"/>
                  <a:gd name="T82" fmla="*/ 575 w 998"/>
                  <a:gd name="T83" fmla="*/ 993 h 998"/>
                  <a:gd name="T84" fmla="*/ 500 w 998"/>
                  <a:gd name="T85" fmla="*/ 9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8" h="998">
                    <a:moveTo>
                      <a:pt x="500" y="998"/>
                    </a:moveTo>
                    <a:lnTo>
                      <a:pt x="473" y="998"/>
                    </a:lnTo>
                    <a:lnTo>
                      <a:pt x="448" y="996"/>
                    </a:lnTo>
                    <a:lnTo>
                      <a:pt x="423" y="993"/>
                    </a:lnTo>
                    <a:lnTo>
                      <a:pt x="399" y="988"/>
                    </a:lnTo>
                    <a:lnTo>
                      <a:pt x="376" y="983"/>
                    </a:lnTo>
                    <a:lnTo>
                      <a:pt x="351" y="976"/>
                    </a:lnTo>
                    <a:lnTo>
                      <a:pt x="328" y="969"/>
                    </a:lnTo>
                    <a:lnTo>
                      <a:pt x="305" y="959"/>
                    </a:lnTo>
                    <a:lnTo>
                      <a:pt x="284" y="950"/>
                    </a:lnTo>
                    <a:lnTo>
                      <a:pt x="262" y="939"/>
                    </a:lnTo>
                    <a:lnTo>
                      <a:pt x="242" y="927"/>
                    </a:lnTo>
                    <a:lnTo>
                      <a:pt x="220" y="914"/>
                    </a:lnTo>
                    <a:lnTo>
                      <a:pt x="201" y="900"/>
                    </a:lnTo>
                    <a:lnTo>
                      <a:pt x="182" y="885"/>
                    </a:lnTo>
                    <a:lnTo>
                      <a:pt x="163" y="868"/>
                    </a:lnTo>
                    <a:lnTo>
                      <a:pt x="147" y="852"/>
                    </a:lnTo>
                    <a:lnTo>
                      <a:pt x="130" y="835"/>
                    </a:lnTo>
                    <a:lnTo>
                      <a:pt x="115" y="817"/>
                    </a:lnTo>
                    <a:lnTo>
                      <a:pt x="101" y="799"/>
                    </a:lnTo>
                    <a:lnTo>
                      <a:pt x="85" y="778"/>
                    </a:lnTo>
                    <a:lnTo>
                      <a:pt x="73" y="757"/>
                    </a:lnTo>
                    <a:lnTo>
                      <a:pt x="61" y="737"/>
                    </a:lnTo>
                    <a:lnTo>
                      <a:pt x="50" y="716"/>
                    </a:lnTo>
                    <a:lnTo>
                      <a:pt x="39" y="694"/>
                    </a:lnTo>
                    <a:lnTo>
                      <a:pt x="31" y="671"/>
                    </a:lnTo>
                    <a:lnTo>
                      <a:pt x="23" y="647"/>
                    </a:lnTo>
                    <a:lnTo>
                      <a:pt x="17" y="625"/>
                    </a:lnTo>
                    <a:lnTo>
                      <a:pt x="11" y="600"/>
                    </a:lnTo>
                    <a:lnTo>
                      <a:pt x="6" y="576"/>
                    </a:lnTo>
                    <a:lnTo>
                      <a:pt x="3" y="550"/>
                    </a:lnTo>
                    <a:lnTo>
                      <a:pt x="1" y="526"/>
                    </a:lnTo>
                    <a:lnTo>
                      <a:pt x="0" y="499"/>
                    </a:lnTo>
                    <a:lnTo>
                      <a:pt x="1" y="474"/>
                    </a:lnTo>
                    <a:lnTo>
                      <a:pt x="3" y="449"/>
                    </a:lnTo>
                    <a:lnTo>
                      <a:pt x="6" y="423"/>
                    </a:lnTo>
                    <a:lnTo>
                      <a:pt x="11" y="399"/>
                    </a:lnTo>
                    <a:lnTo>
                      <a:pt x="17" y="375"/>
                    </a:lnTo>
                    <a:lnTo>
                      <a:pt x="23" y="352"/>
                    </a:lnTo>
                    <a:lnTo>
                      <a:pt x="31" y="327"/>
                    </a:lnTo>
                    <a:lnTo>
                      <a:pt x="39" y="305"/>
                    </a:lnTo>
                    <a:lnTo>
                      <a:pt x="50" y="283"/>
                    </a:lnTo>
                    <a:lnTo>
                      <a:pt x="61" y="262"/>
                    </a:lnTo>
                    <a:lnTo>
                      <a:pt x="73" y="241"/>
                    </a:lnTo>
                    <a:lnTo>
                      <a:pt x="85" y="220"/>
                    </a:lnTo>
                    <a:lnTo>
                      <a:pt x="101" y="200"/>
                    </a:lnTo>
                    <a:lnTo>
                      <a:pt x="115" y="182"/>
                    </a:lnTo>
                    <a:lnTo>
                      <a:pt x="130" y="164"/>
                    </a:lnTo>
                    <a:lnTo>
                      <a:pt x="147" y="146"/>
                    </a:lnTo>
                    <a:lnTo>
                      <a:pt x="163" y="130"/>
                    </a:lnTo>
                    <a:lnTo>
                      <a:pt x="182" y="114"/>
                    </a:lnTo>
                    <a:lnTo>
                      <a:pt x="201" y="99"/>
                    </a:lnTo>
                    <a:lnTo>
                      <a:pt x="220" y="85"/>
                    </a:lnTo>
                    <a:lnTo>
                      <a:pt x="242" y="72"/>
                    </a:lnTo>
                    <a:lnTo>
                      <a:pt x="262" y="60"/>
                    </a:lnTo>
                    <a:lnTo>
                      <a:pt x="284" y="49"/>
                    </a:lnTo>
                    <a:lnTo>
                      <a:pt x="305" y="40"/>
                    </a:lnTo>
                    <a:lnTo>
                      <a:pt x="328" y="30"/>
                    </a:lnTo>
                    <a:lnTo>
                      <a:pt x="351" y="22"/>
                    </a:lnTo>
                    <a:lnTo>
                      <a:pt x="376" y="15"/>
                    </a:lnTo>
                    <a:lnTo>
                      <a:pt x="399" y="11"/>
                    </a:lnTo>
                    <a:lnTo>
                      <a:pt x="423" y="7"/>
                    </a:lnTo>
                    <a:lnTo>
                      <a:pt x="448" y="3"/>
                    </a:lnTo>
                    <a:lnTo>
                      <a:pt x="473" y="0"/>
                    </a:lnTo>
                    <a:lnTo>
                      <a:pt x="500" y="0"/>
                    </a:lnTo>
                    <a:lnTo>
                      <a:pt x="525" y="0"/>
                    </a:lnTo>
                    <a:lnTo>
                      <a:pt x="551" y="3"/>
                    </a:lnTo>
                    <a:lnTo>
                      <a:pt x="575" y="7"/>
                    </a:lnTo>
                    <a:lnTo>
                      <a:pt x="599" y="11"/>
                    </a:lnTo>
                    <a:lnTo>
                      <a:pt x="623" y="15"/>
                    </a:lnTo>
                    <a:lnTo>
                      <a:pt x="647" y="22"/>
                    </a:lnTo>
                    <a:lnTo>
                      <a:pt x="671" y="30"/>
                    </a:lnTo>
                    <a:lnTo>
                      <a:pt x="693" y="40"/>
                    </a:lnTo>
                    <a:lnTo>
                      <a:pt x="715" y="49"/>
                    </a:lnTo>
                    <a:lnTo>
                      <a:pt x="736" y="60"/>
                    </a:lnTo>
                    <a:lnTo>
                      <a:pt x="757" y="72"/>
                    </a:lnTo>
                    <a:lnTo>
                      <a:pt x="778" y="85"/>
                    </a:lnTo>
                    <a:lnTo>
                      <a:pt x="797" y="99"/>
                    </a:lnTo>
                    <a:lnTo>
                      <a:pt x="816" y="114"/>
                    </a:lnTo>
                    <a:lnTo>
                      <a:pt x="834" y="130"/>
                    </a:lnTo>
                    <a:lnTo>
                      <a:pt x="852" y="146"/>
                    </a:lnTo>
                    <a:lnTo>
                      <a:pt x="868" y="164"/>
                    </a:lnTo>
                    <a:lnTo>
                      <a:pt x="883" y="182"/>
                    </a:lnTo>
                    <a:lnTo>
                      <a:pt x="900" y="200"/>
                    </a:lnTo>
                    <a:lnTo>
                      <a:pt x="913" y="220"/>
                    </a:lnTo>
                    <a:lnTo>
                      <a:pt x="926" y="241"/>
                    </a:lnTo>
                    <a:lnTo>
                      <a:pt x="938" y="262"/>
                    </a:lnTo>
                    <a:lnTo>
                      <a:pt x="948" y="283"/>
                    </a:lnTo>
                    <a:lnTo>
                      <a:pt x="959" y="305"/>
                    </a:lnTo>
                    <a:lnTo>
                      <a:pt x="967" y="327"/>
                    </a:lnTo>
                    <a:lnTo>
                      <a:pt x="976" y="352"/>
                    </a:lnTo>
                    <a:lnTo>
                      <a:pt x="983" y="375"/>
                    </a:lnTo>
                    <a:lnTo>
                      <a:pt x="988" y="399"/>
                    </a:lnTo>
                    <a:lnTo>
                      <a:pt x="992" y="423"/>
                    </a:lnTo>
                    <a:lnTo>
                      <a:pt x="995" y="449"/>
                    </a:lnTo>
                    <a:lnTo>
                      <a:pt x="997" y="474"/>
                    </a:lnTo>
                    <a:lnTo>
                      <a:pt x="998" y="499"/>
                    </a:lnTo>
                    <a:lnTo>
                      <a:pt x="997" y="526"/>
                    </a:lnTo>
                    <a:lnTo>
                      <a:pt x="995" y="550"/>
                    </a:lnTo>
                    <a:lnTo>
                      <a:pt x="992" y="576"/>
                    </a:lnTo>
                    <a:lnTo>
                      <a:pt x="988" y="600"/>
                    </a:lnTo>
                    <a:lnTo>
                      <a:pt x="983" y="625"/>
                    </a:lnTo>
                    <a:lnTo>
                      <a:pt x="976" y="647"/>
                    </a:lnTo>
                    <a:lnTo>
                      <a:pt x="967" y="671"/>
                    </a:lnTo>
                    <a:lnTo>
                      <a:pt x="959" y="694"/>
                    </a:lnTo>
                    <a:lnTo>
                      <a:pt x="948" y="716"/>
                    </a:lnTo>
                    <a:lnTo>
                      <a:pt x="938" y="737"/>
                    </a:lnTo>
                    <a:lnTo>
                      <a:pt x="926" y="757"/>
                    </a:lnTo>
                    <a:lnTo>
                      <a:pt x="913" y="778"/>
                    </a:lnTo>
                    <a:lnTo>
                      <a:pt x="900" y="799"/>
                    </a:lnTo>
                    <a:lnTo>
                      <a:pt x="883" y="817"/>
                    </a:lnTo>
                    <a:lnTo>
                      <a:pt x="868" y="835"/>
                    </a:lnTo>
                    <a:lnTo>
                      <a:pt x="852" y="852"/>
                    </a:lnTo>
                    <a:lnTo>
                      <a:pt x="834" y="868"/>
                    </a:lnTo>
                    <a:lnTo>
                      <a:pt x="816" y="885"/>
                    </a:lnTo>
                    <a:lnTo>
                      <a:pt x="797" y="900"/>
                    </a:lnTo>
                    <a:lnTo>
                      <a:pt x="778" y="914"/>
                    </a:lnTo>
                    <a:lnTo>
                      <a:pt x="757" y="927"/>
                    </a:lnTo>
                    <a:lnTo>
                      <a:pt x="736" y="939"/>
                    </a:lnTo>
                    <a:lnTo>
                      <a:pt x="715" y="950"/>
                    </a:lnTo>
                    <a:lnTo>
                      <a:pt x="693" y="959"/>
                    </a:lnTo>
                    <a:lnTo>
                      <a:pt x="671" y="969"/>
                    </a:lnTo>
                    <a:lnTo>
                      <a:pt x="647" y="976"/>
                    </a:lnTo>
                    <a:lnTo>
                      <a:pt x="623" y="983"/>
                    </a:lnTo>
                    <a:lnTo>
                      <a:pt x="599" y="988"/>
                    </a:lnTo>
                    <a:lnTo>
                      <a:pt x="575" y="993"/>
                    </a:lnTo>
                    <a:lnTo>
                      <a:pt x="551" y="996"/>
                    </a:lnTo>
                    <a:lnTo>
                      <a:pt x="525" y="998"/>
                    </a:lnTo>
                    <a:lnTo>
                      <a:pt x="500" y="998"/>
                    </a:lnTo>
                    <a:close/>
                  </a:path>
                </a:pathLst>
              </a:custGeom>
              <a:solidFill>
                <a:srgbClr val="009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 rot="18900000">
                <a:off x="8240777" y="3132616"/>
                <a:ext cx="213915" cy="213916"/>
              </a:xfrm>
              <a:custGeom>
                <a:avLst/>
                <a:gdLst>
                  <a:gd name="T0" fmla="*/ 4773 w 4773"/>
                  <a:gd name="T1" fmla="*/ 4778 h 4778"/>
                  <a:gd name="T2" fmla="*/ 1254 w 4773"/>
                  <a:gd name="T3" fmla="*/ 4689 h 4778"/>
                  <a:gd name="T4" fmla="*/ 0 w 4773"/>
                  <a:gd name="T5" fmla="*/ 3427 h 4778"/>
                  <a:gd name="T6" fmla="*/ 2444 w 4773"/>
                  <a:gd name="T7" fmla="*/ 3482 h 4778"/>
                  <a:gd name="T8" fmla="*/ 331 w 4773"/>
                  <a:gd name="T9" fmla="*/ 1375 h 4778"/>
                  <a:gd name="T10" fmla="*/ 1310 w 4773"/>
                  <a:gd name="T11" fmla="*/ 371 h 4778"/>
                  <a:gd name="T12" fmla="*/ 3447 w 4773"/>
                  <a:gd name="T13" fmla="*/ 2491 h 4778"/>
                  <a:gd name="T14" fmla="*/ 3349 w 4773"/>
                  <a:gd name="T15" fmla="*/ 0 h 4778"/>
                  <a:gd name="T16" fmla="*/ 4626 w 4773"/>
                  <a:gd name="T17" fmla="*/ 1270 h 4778"/>
                  <a:gd name="T18" fmla="*/ 4773 w 4773"/>
                  <a:gd name="T19" fmla="*/ 4778 h 4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73" h="4778">
                    <a:moveTo>
                      <a:pt x="4773" y="4778"/>
                    </a:moveTo>
                    <a:lnTo>
                      <a:pt x="1254" y="4689"/>
                    </a:lnTo>
                    <a:lnTo>
                      <a:pt x="0" y="3427"/>
                    </a:lnTo>
                    <a:lnTo>
                      <a:pt x="2444" y="3482"/>
                    </a:lnTo>
                    <a:lnTo>
                      <a:pt x="331" y="1375"/>
                    </a:lnTo>
                    <a:lnTo>
                      <a:pt x="1310" y="371"/>
                    </a:lnTo>
                    <a:lnTo>
                      <a:pt x="3447" y="2491"/>
                    </a:lnTo>
                    <a:lnTo>
                      <a:pt x="3349" y="0"/>
                    </a:lnTo>
                    <a:lnTo>
                      <a:pt x="4626" y="1270"/>
                    </a:lnTo>
                    <a:lnTo>
                      <a:pt x="4773" y="477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pic>
          <p:nvPicPr>
            <p:cNvPr id="11" name="Picture 55" descr="C:\Users\Oliver\Desktop\BGN Flucht-Rettungsplan\wmf\f00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936" y="4353578"/>
              <a:ext cx="288000" cy="28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6" descr="C:\Users\Oliver\Desktop\BGN Flucht-Rettungsplan\wmf\f002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936" y="4687522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Gerade Verbindung 12"/>
            <p:cNvCxnSpPr/>
            <p:nvPr/>
          </p:nvCxnSpPr>
          <p:spPr>
            <a:xfrm>
              <a:off x="8620510" y="3458648"/>
              <a:ext cx="360832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8620510" y="4326936"/>
              <a:ext cx="361594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11144791" y="2890473"/>
              <a:ext cx="78685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 userDrawn="1"/>
        </p:nvGrpSpPr>
        <p:grpSpPr>
          <a:xfrm>
            <a:off x="288925" y="4861417"/>
            <a:ext cx="3619499" cy="3156212"/>
            <a:chOff x="5668963" y="3720480"/>
            <a:chExt cx="3619499" cy="3156212"/>
          </a:xfrm>
        </p:grpSpPr>
        <p:sp>
          <p:nvSpPr>
            <p:cNvPr id="25" name="Textfeld 24"/>
            <p:cNvSpPr txBox="1">
              <a:spLocks/>
            </p:cNvSpPr>
            <p:nvPr/>
          </p:nvSpPr>
          <p:spPr>
            <a:xfrm>
              <a:off x="5668963" y="3720480"/>
              <a:ext cx="3619499" cy="3156212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339966"/>
              </a:solidFill>
              <a:miter lim="800000"/>
            </a:ln>
          </p:spPr>
          <p:txBody>
            <a:bodyPr wrap="square" lIns="0" tIns="72000" rIns="0" bIns="21600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2000" b="1" dirty="0">
                  <a:latin typeface="Arial" pitchFamily="34" charset="0"/>
                  <a:cs typeface="Arial" pitchFamily="34" charset="0"/>
                </a:rPr>
                <a:t>Verhalten </a:t>
              </a:r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bei Unfällen</a:t>
              </a:r>
              <a:r>
                <a:rPr lang="de-DE" sz="2000" b="1" dirty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2000" b="1" dirty="0">
                  <a:latin typeface="Arial" pitchFamily="34" charset="0"/>
                  <a:cs typeface="Arial" pitchFamily="34" charset="0"/>
                </a:rPr>
              </a:br>
              <a:r>
                <a:rPr lang="de-DE" sz="1800" b="1" dirty="0">
                  <a:latin typeface="Arial" pitchFamily="34" charset="0"/>
                  <a:cs typeface="Arial" pitchFamily="34" charset="0"/>
                </a:rPr>
                <a:t>Ruhe </a:t>
              </a:r>
              <a:r>
                <a:rPr lang="de-DE" sz="1800" b="1" dirty="0" smtClean="0">
                  <a:latin typeface="Arial" pitchFamily="34" charset="0"/>
                  <a:cs typeface="Arial" pitchFamily="34" charset="0"/>
                </a:rPr>
                <a:t>bewahren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50000"/>
                </a:lnSpc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Unfall </a:t>
              </a:r>
              <a:r>
                <a:rPr lang="de-DE" sz="1300" b="1" dirty="0">
                  <a:latin typeface="Arial" pitchFamily="34" charset="0"/>
                  <a:cs typeface="Arial" pitchFamily="34" charset="0"/>
                </a:rPr>
                <a:t>melden</a:t>
              </a:r>
            </a:p>
            <a:p>
              <a:pPr marL="361950" indent="-276225">
                <a:lnSpc>
                  <a:spcPct val="17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150000"/>
                </a:lnSpc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Erste Hilfe</a:t>
              </a: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13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Weitere</a:t>
              </a:r>
              <a:br>
                <a:rPr lang="de-DE" sz="1300" b="1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Maßnahmen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5672522" y="4310081"/>
              <a:ext cx="3615940" cy="0"/>
            </a:xfrm>
            <a:prstGeom prst="line">
              <a:avLst/>
            </a:prstGeom>
            <a:ln w="127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7695621" y="4352970"/>
              <a:ext cx="1577601" cy="2403222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de-DE" sz="700" b="1" dirty="0" smtClean="0">
                  <a:solidFill>
                    <a:srgbClr val="339966"/>
                  </a:solidFill>
                  <a:latin typeface="Arial" pitchFamily="34" charset="0"/>
                  <a:cs typeface="Arial" pitchFamily="34" charset="0"/>
                </a:rPr>
                <a:t>Telefon</a:t>
              </a:r>
              <a:r>
                <a:rPr lang="de-DE" sz="700" b="1" dirty="0">
                  <a:solidFill>
                    <a:srgbClr val="339966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de-DE" sz="700" i="1" dirty="0" smtClean="0">
                <a:latin typeface="Arial" pitchFamily="34" charset="0"/>
                <a:cs typeface="Arial" pitchFamily="34" charset="0"/>
              </a:endParaRPr>
            </a:p>
            <a:p>
              <a:endParaRPr lang="de-DE" sz="700" i="1" dirty="0" smtClean="0">
                <a:latin typeface="Arial" pitchFamily="34" charset="0"/>
                <a:cs typeface="Arial" pitchFamily="34" charset="0"/>
              </a:endParaRPr>
            </a:p>
            <a:p>
              <a:endParaRPr lang="de-DE" sz="700" i="1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Wo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ist es geschehen?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Was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ist geschehen?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Wie </a:t>
              </a:r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viele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Verletzte?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Welche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Verletzungen?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Warten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auf Rückfragen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!</a:t>
              </a:r>
            </a:p>
            <a:p>
              <a:pPr>
                <a:lnSpc>
                  <a:spcPct val="50000"/>
                </a:lnSpc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5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2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Absicherung des Unfallortes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Versorgen der Verletzten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Anweisungen beachten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Rettungsdienst einweisen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Schaulustige entfernen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5672522" y="5302910"/>
              <a:ext cx="3608320" cy="0"/>
            </a:xfrm>
            <a:prstGeom prst="line">
              <a:avLst/>
            </a:prstGeom>
            <a:ln w="127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5672522" y="6171198"/>
              <a:ext cx="3615940" cy="0"/>
            </a:xfrm>
            <a:prstGeom prst="line">
              <a:avLst/>
            </a:prstGeom>
            <a:ln w="127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8196803" y="4525848"/>
              <a:ext cx="78685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7" descr="C:\Users\Oliver\Desktop\BGN Flucht-Rettungsplan\wmf\e004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983" y="4408155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6" descr="C:\Users\Oliver\Desktop\BGN Flucht-Rettungsplan\wmf\e003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343" y="5576518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uppieren 32"/>
          <p:cNvGrpSpPr/>
          <p:nvPr userDrawn="1"/>
        </p:nvGrpSpPr>
        <p:grpSpPr>
          <a:xfrm>
            <a:off x="10624942" y="1381655"/>
            <a:ext cx="1924246" cy="4184008"/>
            <a:chOff x="9753404" y="4885167"/>
            <a:chExt cx="1924246" cy="4184008"/>
          </a:xfrm>
        </p:grpSpPr>
        <p:sp>
          <p:nvSpPr>
            <p:cNvPr id="34" name="Rechteck 33"/>
            <p:cNvSpPr/>
            <p:nvPr/>
          </p:nvSpPr>
          <p:spPr>
            <a:xfrm>
              <a:off x="9753404" y="4885167"/>
              <a:ext cx="1914721" cy="41840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0318136" y="5243697"/>
              <a:ext cx="1359514" cy="379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Standort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Fluchtweg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 marL="358775"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Notausgang mit</a:t>
              </a:r>
              <a:br>
                <a:rPr lang="de-DE" sz="7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Richtungspfeil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Notruftelefon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Erste Hilfe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Sammelstelle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Feuerlöscher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Wandhydrant/Löschschlauch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Brandmelder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Aufzug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Treppe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9753404" y="4887018"/>
              <a:ext cx="1914721" cy="2539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050" b="1" dirty="0" smtClean="0">
                  <a:latin typeface="Arial" pitchFamily="34" charset="0"/>
                  <a:cs typeface="Arial" pitchFamily="34" charset="0"/>
                </a:rPr>
                <a:t>Legende</a:t>
              </a:r>
              <a:endParaRPr lang="de-DE" sz="10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10012129" y="5299211"/>
              <a:ext cx="165084" cy="16508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9966324" y="5572931"/>
              <a:ext cx="288000" cy="2684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" name="Picture 31" descr="C:\Users\Oliver\Desktop\BGN Flucht-Rettungsplan\wmf\e002_u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5996960"/>
              <a:ext cx="566819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6" descr="C:\Users\Oliver\Desktop\BGN Flucht-Rettungsplan\wmf\e003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6736604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7" descr="C:\Users\Oliver\Desktop\BGN Flucht-Rettungsplan\wmf\e004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6397152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8" descr="C:\Users\Oliver\Desktop\BGN Flucht-Rettungsplan\wmf\e007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7076056"/>
              <a:ext cx="288000" cy="28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4" descr="C:\Users\Oliver\Desktop\BGN Flucht-Rettungsplan\wmf\f006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8094509"/>
              <a:ext cx="288000" cy="28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5" descr="C:\Users\Oliver\Desktop\BGN Flucht-Rettungsplan\wmf\f00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4" y="7415605"/>
              <a:ext cx="288000" cy="28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6" descr="C:\Users\Oliver\Desktop\BGN Flucht-Rettungsplan\wmf\f002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7755056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:\Users\Oliver\Desktop\BGN Flucht-Rettungsplan\wmf\Fahrstuhl.wm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8437033"/>
              <a:ext cx="353061" cy="28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Users\Oliver\Desktop\BGN Flucht-Rettungsplan\wmf\Treppe.wm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8782472"/>
              <a:ext cx="377924" cy="22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feld 49"/>
          <p:cNvSpPr txBox="1"/>
          <p:nvPr/>
        </p:nvSpPr>
        <p:spPr>
          <a:xfrm>
            <a:off x="10697528" y="8686901"/>
            <a:ext cx="185166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165225"/>
            <a:r>
              <a:rPr lang="de-DE" sz="700" dirty="0" smtClean="0">
                <a:latin typeface="Arial" pitchFamily="34" charset="0"/>
                <a:cs typeface="Arial" pitchFamily="34" charset="0"/>
              </a:rPr>
              <a:t>Planersteller:</a:t>
            </a:r>
          </a:p>
          <a:p>
            <a:pPr defTabSz="1165225"/>
            <a:r>
              <a:rPr lang="de-DE" sz="700" dirty="0" smtClean="0">
                <a:latin typeface="Arial" pitchFamily="34" charset="0"/>
                <a:cs typeface="Arial" pitchFamily="34" charset="0"/>
              </a:rPr>
              <a:t>Datum der Planerstellung:</a:t>
            </a:r>
          </a:p>
          <a:p>
            <a:pPr defTabSz="1165225"/>
            <a:r>
              <a:rPr lang="de-DE" sz="700" dirty="0" smtClean="0">
                <a:latin typeface="Arial" pitchFamily="34" charset="0"/>
                <a:cs typeface="Arial" pitchFamily="34" charset="0"/>
              </a:rPr>
              <a:t>Plan-Nr.:	</a:t>
            </a:r>
          </a:p>
          <a:p>
            <a:pPr defTabSz="1165225"/>
            <a:r>
              <a:rPr lang="de-DE" sz="700" dirty="0" smtClean="0">
                <a:latin typeface="Arial" pitchFamily="34" charset="0"/>
                <a:cs typeface="Arial" pitchFamily="34" charset="0"/>
              </a:rPr>
              <a:t>Revisions-Nr.:	</a:t>
            </a:r>
            <a:endParaRPr lang="de-DE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platzhalter 64"/>
          <p:cNvSpPr>
            <a:spLocks noGrp="1"/>
          </p:cNvSpPr>
          <p:nvPr>
            <p:ph type="body" sz="quarter" idx="10" hasCustomPrompt="1"/>
          </p:nvPr>
        </p:nvSpPr>
        <p:spPr>
          <a:xfrm>
            <a:off x="11861800" y="9055100"/>
            <a:ext cx="687387" cy="110927"/>
          </a:xfrm>
          <a:prstGeom prst="rect">
            <a:avLst/>
          </a:prstGeom>
        </p:spPr>
        <p:txBody>
          <a:bodyPr lIns="0" tIns="108000" rIns="0" bIns="108000" anchor="ctr"/>
          <a:lstStyle>
            <a:lvl1pPr marL="0" indent="0" algn="l">
              <a:buNone/>
              <a:defRPr sz="7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einfügen </a:t>
            </a:r>
            <a:endParaRPr lang="de-DE" dirty="0"/>
          </a:p>
        </p:txBody>
      </p:sp>
      <p:sp>
        <p:nvSpPr>
          <p:cNvPr id="69" name="Textplatzhalter 64"/>
          <p:cNvSpPr>
            <a:spLocks noGrp="1"/>
          </p:cNvSpPr>
          <p:nvPr>
            <p:ph type="body" sz="quarter" idx="11" hasCustomPrompt="1"/>
          </p:nvPr>
        </p:nvSpPr>
        <p:spPr>
          <a:xfrm>
            <a:off x="11861800" y="8948614"/>
            <a:ext cx="687387" cy="110927"/>
          </a:xfrm>
          <a:prstGeom prst="rect">
            <a:avLst/>
          </a:prstGeom>
        </p:spPr>
        <p:txBody>
          <a:bodyPr lIns="0" tIns="108000" rIns="0" bIns="108000" anchor="ctr"/>
          <a:lstStyle>
            <a:lvl1pPr marL="0" indent="0" algn="l">
              <a:buNone/>
              <a:defRPr sz="7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einfügen </a:t>
            </a:r>
            <a:endParaRPr lang="de-DE" dirty="0"/>
          </a:p>
        </p:txBody>
      </p:sp>
      <p:sp>
        <p:nvSpPr>
          <p:cNvPr id="70" name="Textplatzhalter 64"/>
          <p:cNvSpPr>
            <a:spLocks noGrp="1"/>
          </p:cNvSpPr>
          <p:nvPr>
            <p:ph type="body" sz="quarter" idx="12" hasCustomPrompt="1"/>
          </p:nvPr>
        </p:nvSpPr>
        <p:spPr>
          <a:xfrm>
            <a:off x="11861800" y="8842127"/>
            <a:ext cx="687387" cy="110927"/>
          </a:xfrm>
          <a:prstGeom prst="rect">
            <a:avLst/>
          </a:prstGeom>
        </p:spPr>
        <p:txBody>
          <a:bodyPr lIns="0" tIns="108000" rIns="0" bIns="108000" anchor="ctr"/>
          <a:lstStyle>
            <a:lvl1pPr marL="0" indent="0" algn="l">
              <a:buNone/>
              <a:defRPr sz="7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TT-MM-JJJJ</a:t>
            </a:r>
            <a:endParaRPr lang="de-DE" dirty="0"/>
          </a:p>
        </p:txBody>
      </p:sp>
      <p:sp>
        <p:nvSpPr>
          <p:cNvPr id="71" name="Textplatzhalter 64"/>
          <p:cNvSpPr>
            <a:spLocks noGrp="1"/>
          </p:cNvSpPr>
          <p:nvPr>
            <p:ph type="body" sz="quarter" idx="13" hasCustomPrompt="1"/>
          </p:nvPr>
        </p:nvSpPr>
        <p:spPr>
          <a:xfrm>
            <a:off x="11310938" y="8735640"/>
            <a:ext cx="1238249" cy="105941"/>
          </a:xfrm>
          <a:prstGeom prst="rect">
            <a:avLst/>
          </a:prstGeom>
        </p:spPr>
        <p:txBody>
          <a:bodyPr lIns="0" tIns="108000" rIns="0" bIns="108000" anchor="ctr"/>
          <a:lstStyle>
            <a:lvl1pPr marL="0" indent="0" algn="l">
              <a:buNone/>
              <a:defRPr sz="7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einfügen </a:t>
            </a:r>
            <a:endParaRPr lang="de-DE" dirty="0"/>
          </a:p>
        </p:txBody>
      </p:sp>
      <p:sp>
        <p:nvSpPr>
          <p:cNvPr id="72" name="Textplatzhalter 64"/>
          <p:cNvSpPr>
            <a:spLocks noGrp="1"/>
          </p:cNvSpPr>
          <p:nvPr>
            <p:ph type="body" sz="quarter" idx="14" hasCustomPrompt="1"/>
          </p:nvPr>
        </p:nvSpPr>
        <p:spPr>
          <a:xfrm>
            <a:off x="10690226" y="8378403"/>
            <a:ext cx="1858962" cy="302047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148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Name des Gebäudes</a:t>
            </a:r>
            <a:endParaRPr lang="de-DE" dirty="0"/>
          </a:p>
        </p:txBody>
      </p:sp>
      <p:sp>
        <p:nvSpPr>
          <p:cNvPr id="76" name="Textplatzhalter 64"/>
          <p:cNvSpPr>
            <a:spLocks noGrp="1"/>
          </p:cNvSpPr>
          <p:nvPr>
            <p:ph type="body" sz="quarter" idx="17" hasCustomPrompt="1"/>
          </p:nvPr>
        </p:nvSpPr>
        <p:spPr>
          <a:xfrm>
            <a:off x="2805116" y="2319761"/>
            <a:ext cx="1033460" cy="109114"/>
          </a:xfrm>
          <a:prstGeom prst="rect">
            <a:avLst/>
          </a:prstGeom>
        </p:spPr>
        <p:txBody>
          <a:bodyPr lIns="0" tIns="108000" rIns="0" bIns="108000" anchor="ctr"/>
          <a:lstStyle>
            <a:lvl1pPr marL="0" indent="0" algn="l">
              <a:buNone/>
              <a:defRPr sz="700" i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(Tel.-Nr. einfügen)</a:t>
            </a:r>
            <a:endParaRPr lang="de-DE" dirty="0"/>
          </a:p>
        </p:txBody>
      </p:sp>
      <p:sp>
        <p:nvSpPr>
          <p:cNvPr id="77" name="Textplatzhalter 64"/>
          <p:cNvSpPr>
            <a:spLocks noGrp="1"/>
          </p:cNvSpPr>
          <p:nvPr>
            <p:ph type="body" sz="quarter" idx="18" hasCustomPrompt="1"/>
          </p:nvPr>
        </p:nvSpPr>
        <p:spPr>
          <a:xfrm>
            <a:off x="2805116" y="5555612"/>
            <a:ext cx="1033460" cy="109114"/>
          </a:xfrm>
          <a:prstGeom prst="rect">
            <a:avLst/>
          </a:prstGeom>
        </p:spPr>
        <p:txBody>
          <a:bodyPr lIns="0" tIns="108000" rIns="0" bIns="108000" anchor="ctr"/>
          <a:lstStyle>
            <a:lvl1pPr marL="0" indent="0" algn="l">
              <a:buNone/>
              <a:defRPr sz="700" i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(Tel.-Nr. einfügen)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013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0" y="156203"/>
            <a:ext cx="12801600" cy="646331"/>
          </a:xfrm>
          <a:prstGeom prst="rect">
            <a:avLst/>
          </a:prstGeom>
          <a:solidFill>
            <a:srgbClr val="339966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de-DE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Flucht- und </a:t>
            </a:r>
            <a:r>
              <a:rPr lang="de-DE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Rettungsplan </a:t>
            </a:r>
            <a:endParaRPr lang="de-DE" sz="3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0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chen-Biblioth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24320694"/>
              </p:ext>
            </p:extLst>
          </p:nvPr>
        </p:nvGraphicFramePr>
        <p:xfrm>
          <a:off x="565150" y="1293799"/>
          <a:ext cx="11694298" cy="8153157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670614"/>
                <a:gridCol w="1670614"/>
                <a:gridCol w="1670614"/>
                <a:gridCol w="1670614"/>
                <a:gridCol w="1670614"/>
                <a:gridCol w="1670614"/>
                <a:gridCol w="1670614"/>
              </a:tblGrid>
              <a:tr h="807941"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</a:tr>
              <a:tr h="807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E001</a:t>
                      </a:r>
                      <a:r>
                        <a:rPr lang="de-DE" sz="1400" b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de-DE" sz="1400" b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Rettungsweg/</a:t>
                      </a:r>
                      <a:b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Notausgang (links)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E002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Rettungsweg/</a:t>
                      </a:r>
                      <a:b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Notausgang (rechts)</a:t>
                      </a:r>
                    </a:p>
                    <a:p>
                      <a:pPr algn="ctr"/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E003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Erste Hilfe</a:t>
                      </a: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E004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Notruftelefon</a:t>
                      </a: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E007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Sammelstelle</a:t>
                      </a: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E009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Arzt</a:t>
                      </a: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E010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Automatisierter Externer Defibrillator</a:t>
                      </a:r>
                      <a:br>
                        <a:rPr lang="de-DE" sz="1200" b="0" i="0" u="none" strike="noStrike" baseline="0" dirty="0" smtClean="0">
                          <a:latin typeface="Arial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(AED)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7941"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</a:tr>
              <a:tr h="807941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E011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Augenspüleinrichtung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E012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Notdusche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E013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Krankentrage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E016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Notausstieg mit Fluchtleiter</a:t>
                      </a: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E017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Rettungsausstieg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WSE001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Öffentliche Rettungsausrüstung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D-E019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Notausstieg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7941"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</a:tr>
              <a:tr h="807941">
                <a:tc gridSpan="7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baseline="0" dirty="0" smtClean="0">
                          <a:latin typeface="Arial"/>
                        </a:rPr>
                        <a:t>Rettungsweg/Notausgang (E002) mit Zusatzzeichen (Richtungspfeil)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72000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72000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72000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72000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72000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72000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7941"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941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F001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Feuerlöscher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F002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Löschschlauch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F003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Feuerleiter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F004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Mittel und Geräte zur Brandbekämpfung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F005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Brandmelder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F006</a:t>
                      </a:r>
                      <a:b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0" i="0" u="none" strike="noStrike" baseline="0" dirty="0" smtClean="0">
                          <a:latin typeface="Arial"/>
                        </a:rPr>
                        <a:t>Brandmeldetelefon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7941"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941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Standort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Standort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Fluchtweg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25200" marB="6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 userDrawn="1"/>
        </p:nvSpPr>
        <p:spPr>
          <a:xfrm>
            <a:off x="0" y="300180"/>
            <a:ext cx="3571875" cy="5170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540000" tIns="64008" rIns="128016" bIns="64008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Zeichen-Bibliothek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0" y="300180"/>
            <a:ext cx="3571875" cy="5170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540000" tIns="64008" rIns="128016" bIns="64008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Zeichen-Bibliothek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0" y="1417320"/>
            <a:ext cx="12801600" cy="748665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67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2.jpeg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5" Type="http://schemas.openxmlformats.org/officeDocument/2006/relationships/image" Target="../media/image14.wm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7.wmf"/><Relationship Id="rId18" Type="http://schemas.openxmlformats.org/officeDocument/2006/relationships/image" Target="../media/image3.wmf"/><Relationship Id="rId26" Type="http://schemas.openxmlformats.org/officeDocument/2006/relationships/image" Target="../media/image29.wmf"/><Relationship Id="rId3" Type="http://schemas.openxmlformats.org/officeDocument/2006/relationships/image" Target="../media/image16.wmf"/><Relationship Id="rId21" Type="http://schemas.openxmlformats.org/officeDocument/2006/relationships/image" Target="../media/image27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17" Type="http://schemas.openxmlformats.org/officeDocument/2006/relationships/image" Target="../media/image2.wmf"/><Relationship Id="rId25" Type="http://schemas.openxmlformats.org/officeDocument/2006/relationships/image" Target="../media/image13.wmf"/><Relationship Id="rId2" Type="http://schemas.openxmlformats.org/officeDocument/2006/relationships/image" Target="../media/image15.wmf"/><Relationship Id="rId16" Type="http://schemas.openxmlformats.org/officeDocument/2006/relationships/image" Target="../media/image8.wmf"/><Relationship Id="rId20" Type="http://schemas.openxmlformats.org/officeDocument/2006/relationships/image" Target="../media/image26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wmf"/><Relationship Id="rId11" Type="http://schemas.openxmlformats.org/officeDocument/2006/relationships/image" Target="../media/image22.wmf"/><Relationship Id="rId24" Type="http://schemas.openxmlformats.org/officeDocument/2006/relationships/image" Target="../media/image28.wmf"/><Relationship Id="rId5" Type="http://schemas.openxmlformats.org/officeDocument/2006/relationships/image" Target="../media/image6.wmf"/><Relationship Id="rId15" Type="http://schemas.openxmlformats.org/officeDocument/2006/relationships/image" Target="../media/image25.wmf"/><Relationship Id="rId23" Type="http://schemas.openxmlformats.org/officeDocument/2006/relationships/image" Target="../media/image14.wmf"/><Relationship Id="rId10" Type="http://schemas.openxmlformats.org/officeDocument/2006/relationships/image" Target="../media/image21.wmf"/><Relationship Id="rId19" Type="http://schemas.openxmlformats.org/officeDocument/2006/relationships/image" Target="../media/image4.wmf"/><Relationship Id="rId4" Type="http://schemas.openxmlformats.org/officeDocument/2006/relationships/image" Target="../media/image17.wmf"/><Relationship Id="rId9" Type="http://schemas.openxmlformats.org/officeDocument/2006/relationships/image" Target="../media/image20.wmf"/><Relationship Id="rId14" Type="http://schemas.openxmlformats.org/officeDocument/2006/relationships/image" Target="../media/image24.wmf"/><Relationship Id="rId22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r="4544"/>
          <a:stretch/>
        </p:blipFill>
        <p:spPr>
          <a:xfrm>
            <a:off x="4479403" y="1297870"/>
            <a:ext cx="5208607" cy="7353986"/>
          </a:xfrm>
          <a:prstGeom prst="rect">
            <a:avLst/>
          </a:prstGeom>
        </p:spPr>
      </p:pic>
      <p:sp>
        <p:nvSpPr>
          <p:cNvPr id="53" name="Freihandform 52"/>
          <p:cNvSpPr/>
          <p:nvPr/>
        </p:nvSpPr>
        <p:spPr>
          <a:xfrm>
            <a:off x="4431554" y="1414362"/>
            <a:ext cx="5173981" cy="6932199"/>
          </a:xfrm>
          <a:custGeom>
            <a:avLst/>
            <a:gdLst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251460 w 1539240"/>
              <a:gd name="connsiteY3" fmla="*/ 2072640 h 4968240"/>
              <a:gd name="connsiteX4" fmla="*/ 251460 w 1539240"/>
              <a:gd name="connsiteY4" fmla="*/ 4762500 h 4968240"/>
              <a:gd name="connsiteX5" fmla="*/ 0 w 1539240"/>
              <a:gd name="connsiteY5" fmla="*/ 4762500 h 4968240"/>
              <a:gd name="connsiteX6" fmla="*/ 0 w 1539240"/>
              <a:gd name="connsiteY6" fmla="*/ 4968240 h 4968240"/>
              <a:gd name="connsiteX7" fmla="*/ 441960 w 1539240"/>
              <a:gd name="connsiteY7" fmla="*/ 4968240 h 4968240"/>
              <a:gd name="connsiteX8" fmla="*/ 441960 w 1539240"/>
              <a:gd name="connsiteY8" fmla="*/ 2194560 h 4968240"/>
              <a:gd name="connsiteX9" fmla="*/ 1539240 w 1539240"/>
              <a:gd name="connsiteY9" fmla="*/ 2194560 h 4968240"/>
              <a:gd name="connsiteX10" fmla="*/ 1539240 w 1539240"/>
              <a:gd name="connsiteY10" fmla="*/ 38100 h 4968240"/>
              <a:gd name="connsiteX11" fmla="*/ 1310640 w 1539240"/>
              <a:gd name="connsiteY11" fmla="*/ 0 h 4968240"/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139542 w 1539240"/>
              <a:gd name="connsiteY3" fmla="*/ 2003584 h 4968240"/>
              <a:gd name="connsiteX4" fmla="*/ 251460 w 1539240"/>
              <a:gd name="connsiteY4" fmla="*/ 4762500 h 4968240"/>
              <a:gd name="connsiteX5" fmla="*/ 0 w 1539240"/>
              <a:gd name="connsiteY5" fmla="*/ 4762500 h 4968240"/>
              <a:gd name="connsiteX6" fmla="*/ 0 w 1539240"/>
              <a:gd name="connsiteY6" fmla="*/ 4968240 h 4968240"/>
              <a:gd name="connsiteX7" fmla="*/ 441960 w 1539240"/>
              <a:gd name="connsiteY7" fmla="*/ 4968240 h 4968240"/>
              <a:gd name="connsiteX8" fmla="*/ 441960 w 1539240"/>
              <a:gd name="connsiteY8" fmla="*/ 2194560 h 4968240"/>
              <a:gd name="connsiteX9" fmla="*/ 1539240 w 1539240"/>
              <a:gd name="connsiteY9" fmla="*/ 2194560 h 4968240"/>
              <a:gd name="connsiteX10" fmla="*/ 1539240 w 1539240"/>
              <a:gd name="connsiteY10" fmla="*/ 38100 h 4968240"/>
              <a:gd name="connsiteX11" fmla="*/ 1310640 w 1539240"/>
              <a:gd name="connsiteY11" fmla="*/ 0 h 4968240"/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139542 w 1539240"/>
              <a:gd name="connsiteY3" fmla="*/ 2003584 h 4968240"/>
              <a:gd name="connsiteX4" fmla="*/ 135731 w 1539240"/>
              <a:gd name="connsiteY4" fmla="*/ 2581751 h 4968240"/>
              <a:gd name="connsiteX5" fmla="*/ 251460 w 1539240"/>
              <a:gd name="connsiteY5" fmla="*/ 4762500 h 4968240"/>
              <a:gd name="connsiteX6" fmla="*/ 0 w 1539240"/>
              <a:gd name="connsiteY6" fmla="*/ 4762500 h 4968240"/>
              <a:gd name="connsiteX7" fmla="*/ 0 w 1539240"/>
              <a:gd name="connsiteY7" fmla="*/ 4968240 h 4968240"/>
              <a:gd name="connsiteX8" fmla="*/ 441960 w 1539240"/>
              <a:gd name="connsiteY8" fmla="*/ 4968240 h 4968240"/>
              <a:gd name="connsiteX9" fmla="*/ 441960 w 1539240"/>
              <a:gd name="connsiteY9" fmla="*/ 2194560 h 4968240"/>
              <a:gd name="connsiteX10" fmla="*/ 1539240 w 1539240"/>
              <a:gd name="connsiteY10" fmla="*/ 2194560 h 4968240"/>
              <a:gd name="connsiteX11" fmla="*/ 1539240 w 1539240"/>
              <a:gd name="connsiteY11" fmla="*/ 38100 h 4968240"/>
              <a:gd name="connsiteX12" fmla="*/ 1310640 w 1539240"/>
              <a:gd name="connsiteY12" fmla="*/ 0 h 4968240"/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139542 w 1539240"/>
              <a:gd name="connsiteY3" fmla="*/ 2003584 h 4968240"/>
              <a:gd name="connsiteX4" fmla="*/ 200025 w 1539240"/>
              <a:gd name="connsiteY4" fmla="*/ 2581751 h 4968240"/>
              <a:gd name="connsiteX5" fmla="*/ 251460 w 1539240"/>
              <a:gd name="connsiteY5" fmla="*/ 4762500 h 4968240"/>
              <a:gd name="connsiteX6" fmla="*/ 0 w 1539240"/>
              <a:gd name="connsiteY6" fmla="*/ 4762500 h 4968240"/>
              <a:gd name="connsiteX7" fmla="*/ 0 w 1539240"/>
              <a:gd name="connsiteY7" fmla="*/ 4968240 h 4968240"/>
              <a:gd name="connsiteX8" fmla="*/ 441960 w 1539240"/>
              <a:gd name="connsiteY8" fmla="*/ 4968240 h 4968240"/>
              <a:gd name="connsiteX9" fmla="*/ 441960 w 1539240"/>
              <a:gd name="connsiteY9" fmla="*/ 2194560 h 4968240"/>
              <a:gd name="connsiteX10" fmla="*/ 1539240 w 1539240"/>
              <a:gd name="connsiteY10" fmla="*/ 2194560 h 4968240"/>
              <a:gd name="connsiteX11" fmla="*/ 1539240 w 1539240"/>
              <a:gd name="connsiteY11" fmla="*/ 38100 h 4968240"/>
              <a:gd name="connsiteX12" fmla="*/ 1310640 w 1539240"/>
              <a:gd name="connsiteY12" fmla="*/ 0 h 4968240"/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139542 w 1539240"/>
              <a:gd name="connsiteY3" fmla="*/ 2003584 h 4968240"/>
              <a:gd name="connsiteX4" fmla="*/ 154781 w 1539240"/>
              <a:gd name="connsiteY4" fmla="*/ 2581751 h 4968240"/>
              <a:gd name="connsiteX5" fmla="*/ 251460 w 1539240"/>
              <a:gd name="connsiteY5" fmla="*/ 4762500 h 4968240"/>
              <a:gd name="connsiteX6" fmla="*/ 0 w 1539240"/>
              <a:gd name="connsiteY6" fmla="*/ 4762500 h 4968240"/>
              <a:gd name="connsiteX7" fmla="*/ 0 w 1539240"/>
              <a:gd name="connsiteY7" fmla="*/ 4968240 h 4968240"/>
              <a:gd name="connsiteX8" fmla="*/ 441960 w 1539240"/>
              <a:gd name="connsiteY8" fmla="*/ 4968240 h 4968240"/>
              <a:gd name="connsiteX9" fmla="*/ 441960 w 1539240"/>
              <a:gd name="connsiteY9" fmla="*/ 2194560 h 4968240"/>
              <a:gd name="connsiteX10" fmla="*/ 1539240 w 1539240"/>
              <a:gd name="connsiteY10" fmla="*/ 2194560 h 4968240"/>
              <a:gd name="connsiteX11" fmla="*/ 1539240 w 1539240"/>
              <a:gd name="connsiteY11" fmla="*/ 38100 h 4968240"/>
              <a:gd name="connsiteX12" fmla="*/ 1310640 w 1539240"/>
              <a:gd name="connsiteY12" fmla="*/ 0 h 4968240"/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139542 w 1539240"/>
              <a:gd name="connsiteY3" fmla="*/ 2003584 h 4968240"/>
              <a:gd name="connsiteX4" fmla="*/ 154781 w 1539240"/>
              <a:gd name="connsiteY4" fmla="*/ 2581751 h 4968240"/>
              <a:gd name="connsiteX5" fmla="*/ 161925 w 1539240"/>
              <a:gd name="connsiteY5" fmla="*/ 2696051 h 4968240"/>
              <a:gd name="connsiteX6" fmla="*/ 251460 w 1539240"/>
              <a:gd name="connsiteY6" fmla="*/ 4762500 h 4968240"/>
              <a:gd name="connsiteX7" fmla="*/ 0 w 1539240"/>
              <a:gd name="connsiteY7" fmla="*/ 4762500 h 4968240"/>
              <a:gd name="connsiteX8" fmla="*/ 0 w 1539240"/>
              <a:gd name="connsiteY8" fmla="*/ 4968240 h 4968240"/>
              <a:gd name="connsiteX9" fmla="*/ 441960 w 1539240"/>
              <a:gd name="connsiteY9" fmla="*/ 4968240 h 4968240"/>
              <a:gd name="connsiteX10" fmla="*/ 441960 w 1539240"/>
              <a:gd name="connsiteY10" fmla="*/ 2194560 h 4968240"/>
              <a:gd name="connsiteX11" fmla="*/ 1539240 w 1539240"/>
              <a:gd name="connsiteY11" fmla="*/ 2194560 h 4968240"/>
              <a:gd name="connsiteX12" fmla="*/ 1539240 w 1539240"/>
              <a:gd name="connsiteY12" fmla="*/ 38100 h 4968240"/>
              <a:gd name="connsiteX13" fmla="*/ 1310640 w 1539240"/>
              <a:gd name="connsiteY13" fmla="*/ 0 h 4968240"/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139542 w 1539240"/>
              <a:gd name="connsiteY3" fmla="*/ 2003584 h 4968240"/>
              <a:gd name="connsiteX4" fmla="*/ 154781 w 1539240"/>
              <a:gd name="connsiteY4" fmla="*/ 2581751 h 4968240"/>
              <a:gd name="connsiteX5" fmla="*/ 288131 w 1539240"/>
              <a:gd name="connsiteY5" fmla="*/ 2600801 h 4968240"/>
              <a:gd name="connsiteX6" fmla="*/ 161925 w 1539240"/>
              <a:gd name="connsiteY6" fmla="*/ 2696051 h 4968240"/>
              <a:gd name="connsiteX7" fmla="*/ 251460 w 1539240"/>
              <a:gd name="connsiteY7" fmla="*/ 4762500 h 4968240"/>
              <a:gd name="connsiteX8" fmla="*/ 0 w 1539240"/>
              <a:gd name="connsiteY8" fmla="*/ 4762500 h 4968240"/>
              <a:gd name="connsiteX9" fmla="*/ 0 w 1539240"/>
              <a:gd name="connsiteY9" fmla="*/ 4968240 h 4968240"/>
              <a:gd name="connsiteX10" fmla="*/ 441960 w 1539240"/>
              <a:gd name="connsiteY10" fmla="*/ 4968240 h 4968240"/>
              <a:gd name="connsiteX11" fmla="*/ 441960 w 1539240"/>
              <a:gd name="connsiteY11" fmla="*/ 2194560 h 4968240"/>
              <a:gd name="connsiteX12" fmla="*/ 1539240 w 1539240"/>
              <a:gd name="connsiteY12" fmla="*/ 2194560 h 4968240"/>
              <a:gd name="connsiteX13" fmla="*/ 1539240 w 1539240"/>
              <a:gd name="connsiteY13" fmla="*/ 38100 h 4968240"/>
              <a:gd name="connsiteX14" fmla="*/ 1310640 w 1539240"/>
              <a:gd name="connsiteY14" fmla="*/ 0 h 4968240"/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139542 w 1539240"/>
              <a:gd name="connsiteY3" fmla="*/ 2003584 h 4968240"/>
              <a:gd name="connsiteX4" fmla="*/ 154781 w 1539240"/>
              <a:gd name="connsiteY4" fmla="*/ 2581751 h 4968240"/>
              <a:gd name="connsiteX5" fmla="*/ 288131 w 1539240"/>
              <a:gd name="connsiteY5" fmla="*/ 2600801 h 4968240"/>
              <a:gd name="connsiteX6" fmla="*/ 285750 w 1539240"/>
              <a:gd name="connsiteY6" fmla="*/ 2743676 h 4968240"/>
              <a:gd name="connsiteX7" fmla="*/ 251460 w 1539240"/>
              <a:gd name="connsiteY7" fmla="*/ 4762500 h 4968240"/>
              <a:gd name="connsiteX8" fmla="*/ 0 w 1539240"/>
              <a:gd name="connsiteY8" fmla="*/ 4762500 h 4968240"/>
              <a:gd name="connsiteX9" fmla="*/ 0 w 1539240"/>
              <a:gd name="connsiteY9" fmla="*/ 4968240 h 4968240"/>
              <a:gd name="connsiteX10" fmla="*/ 441960 w 1539240"/>
              <a:gd name="connsiteY10" fmla="*/ 4968240 h 4968240"/>
              <a:gd name="connsiteX11" fmla="*/ 441960 w 1539240"/>
              <a:gd name="connsiteY11" fmla="*/ 2194560 h 4968240"/>
              <a:gd name="connsiteX12" fmla="*/ 1539240 w 1539240"/>
              <a:gd name="connsiteY12" fmla="*/ 2194560 h 4968240"/>
              <a:gd name="connsiteX13" fmla="*/ 1539240 w 1539240"/>
              <a:gd name="connsiteY13" fmla="*/ 38100 h 4968240"/>
              <a:gd name="connsiteX14" fmla="*/ 1310640 w 1539240"/>
              <a:gd name="connsiteY14" fmla="*/ 0 h 4968240"/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139542 w 1539240"/>
              <a:gd name="connsiteY3" fmla="*/ 2003584 h 4968240"/>
              <a:gd name="connsiteX4" fmla="*/ 154781 w 1539240"/>
              <a:gd name="connsiteY4" fmla="*/ 2581751 h 4968240"/>
              <a:gd name="connsiteX5" fmla="*/ 288131 w 1539240"/>
              <a:gd name="connsiteY5" fmla="*/ 2600801 h 4968240"/>
              <a:gd name="connsiteX6" fmla="*/ 251460 w 1539240"/>
              <a:gd name="connsiteY6" fmla="*/ 4762500 h 4968240"/>
              <a:gd name="connsiteX7" fmla="*/ 0 w 1539240"/>
              <a:gd name="connsiteY7" fmla="*/ 4762500 h 4968240"/>
              <a:gd name="connsiteX8" fmla="*/ 0 w 1539240"/>
              <a:gd name="connsiteY8" fmla="*/ 4968240 h 4968240"/>
              <a:gd name="connsiteX9" fmla="*/ 441960 w 1539240"/>
              <a:gd name="connsiteY9" fmla="*/ 4968240 h 4968240"/>
              <a:gd name="connsiteX10" fmla="*/ 441960 w 1539240"/>
              <a:gd name="connsiteY10" fmla="*/ 2194560 h 4968240"/>
              <a:gd name="connsiteX11" fmla="*/ 1539240 w 1539240"/>
              <a:gd name="connsiteY11" fmla="*/ 2194560 h 4968240"/>
              <a:gd name="connsiteX12" fmla="*/ 1539240 w 1539240"/>
              <a:gd name="connsiteY12" fmla="*/ 38100 h 4968240"/>
              <a:gd name="connsiteX13" fmla="*/ 1310640 w 1539240"/>
              <a:gd name="connsiteY13" fmla="*/ 0 h 4968240"/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139542 w 1539240"/>
              <a:gd name="connsiteY3" fmla="*/ 2003584 h 4968240"/>
              <a:gd name="connsiteX4" fmla="*/ 154781 w 1539240"/>
              <a:gd name="connsiteY4" fmla="*/ 2581751 h 4968240"/>
              <a:gd name="connsiteX5" fmla="*/ 288131 w 1539240"/>
              <a:gd name="connsiteY5" fmla="*/ 2600801 h 4968240"/>
              <a:gd name="connsiteX6" fmla="*/ 251460 w 1539240"/>
              <a:gd name="connsiteY6" fmla="*/ 4762500 h 4968240"/>
              <a:gd name="connsiteX7" fmla="*/ 0 w 1539240"/>
              <a:gd name="connsiteY7" fmla="*/ 4762500 h 4968240"/>
              <a:gd name="connsiteX8" fmla="*/ 0 w 1539240"/>
              <a:gd name="connsiteY8" fmla="*/ 4968240 h 4968240"/>
              <a:gd name="connsiteX9" fmla="*/ 441960 w 1539240"/>
              <a:gd name="connsiteY9" fmla="*/ 4968240 h 4968240"/>
              <a:gd name="connsiteX10" fmla="*/ 441960 w 1539240"/>
              <a:gd name="connsiteY10" fmla="*/ 2194560 h 4968240"/>
              <a:gd name="connsiteX11" fmla="*/ 1539240 w 1539240"/>
              <a:gd name="connsiteY11" fmla="*/ 2194560 h 4968240"/>
              <a:gd name="connsiteX12" fmla="*/ 1539240 w 1539240"/>
              <a:gd name="connsiteY12" fmla="*/ 38100 h 4968240"/>
              <a:gd name="connsiteX13" fmla="*/ 1310640 w 1539240"/>
              <a:gd name="connsiteY13" fmla="*/ 0 h 4968240"/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139542 w 1539240"/>
              <a:gd name="connsiteY3" fmla="*/ 2003584 h 4968240"/>
              <a:gd name="connsiteX4" fmla="*/ 154781 w 1539240"/>
              <a:gd name="connsiteY4" fmla="*/ 2581751 h 4968240"/>
              <a:gd name="connsiteX5" fmla="*/ 288131 w 1539240"/>
              <a:gd name="connsiteY5" fmla="*/ 2600801 h 4968240"/>
              <a:gd name="connsiteX6" fmla="*/ 251460 w 1539240"/>
              <a:gd name="connsiteY6" fmla="*/ 4762500 h 4968240"/>
              <a:gd name="connsiteX7" fmla="*/ 0 w 1539240"/>
              <a:gd name="connsiteY7" fmla="*/ 4762500 h 4968240"/>
              <a:gd name="connsiteX8" fmla="*/ 0 w 1539240"/>
              <a:gd name="connsiteY8" fmla="*/ 4968240 h 4968240"/>
              <a:gd name="connsiteX9" fmla="*/ 441960 w 1539240"/>
              <a:gd name="connsiteY9" fmla="*/ 4968240 h 4968240"/>
              <a:gd name="connsiteX10" fmla="*/ 441960 w 1539240"/>
              <a:gd name="connsiteY10" fmla="*/ 2194560 h 4968240"/>
              <a:gd name="connsiteX11" fmla="*/ 1539240 w 1539240"/>
              <a:gd name="connsiteY11" fmla="*/ 2194560 h 4968240"/>
              <a:gd name="connsiteX12" fmla="*/ 1539240 w 1539240"/>
              <a:gd name="connsiteY12" fmla="*/ 38100 h 4968240"/>
              <a:gd name="connsiteX13" fmla="*/ 1310640 w 1539240"/>
              <a:gd name="connsiteY13" fmla="*/ 0 h 4968240"/>
              <a:gd name="connsiteX0" fmla="*/ 1310640 w 1539240"/>
              <a:gd name="connsiteY0" fmla="*/ 0 h 4968240"/>
              <a:gd name="connsiteX1" fmla="*/ 1310640 w 1539240"/>
              <a:gd name="connsiteY1" fmla="*/ 2004060 h 4968240"/>
              <a:gd name="connsiteX2" fmla="*/ 251460 w 1539240"/>
              <a:gd name="connsiteY2" fmla="*/ 2004060 h 4968240"/>
              <a:gd name="connsiteX3" fmla="*/ 139542 w 1539240"/>
              <a:gd name="connsiteY3" fmla="*/ 2003584 h 4968240"/>
              <a:gd name="connsiteX4" fmla="*/ 154781 w 1539240"/>
              <a:gd name="connsiteY4" fmla="*/ 2581751 h 4968240"/>
              <a:gd name="connsiteX5" fmla="*/ 288131 w 1539240"/>
              <a:gd name="connsiteY5" fmla="*/ 2600801 h 4968240"/>
              <a:gd name="connsiteX6" fmla="*/ 251460 w 1539240"/>
              <a:gd name="connsiteY6" fmla="*/ 4762500 h 4968240"/>
              <a:gd name="connsiteX7" fmla="*/ 0 w 1539240"/>
              <a:gd name="connsiteY7" fmla="*/ 4762500 h 4968240"/>
              <a:gd name="connsiteX8" fmla="*/ 0 w 1539240"/>
              <a:gd name="connsiteY8" fmla="*/ 4968240 h 4968240"/>
              <a:gd name="connsiteX9" fmla="*/ 441960 w 1539240"/>
              <a:gd name="connsiteY9" fmla="*/ 4968240 h 4968240"/>
              <a:gd name="connsiteX10" fmla="*/ 441960 w 1539240"/>
              <a:gd name="connsiteY10" fmla="*/ 2194560 h 4968240"/>
              <a:gd name="connsiteX11" fmla="*/ 1539240 w 1539240"/>
              <a:gd name="connsiteY11" fmla="*/ 2194560 h 4968240"/>
              <a:gd name="connsiteX12" fmla="*/ 1539240 w 1539240"/>
              <a:gd name="connsiteY12" fmla="*/ 38100 h 4968240"/>
              <a:gd name="connsiteX13" fmla="*/ 1310640 w 1539240"/>
              <a:gd name="connsiteY13" fmla="*/ 0 h 4968240"/>
              <a:gd name="connsiteX0" fmla="*/ 1325899 w 1554499"/>
              <a:gd name="connsiteY0" fmla="*/ 0 h 4968240"/>
              <a:gd name="connsiteX1" fmla="*/ 1325899 w 1554499"/>
              <a:gd name="connsiteY1" fmla="*/ 2004060 h 4968240"/>
              <a:gd name="connsiteX2" fmla="*/ 266719 w 1554499"/>
              <a:gd name="connsiteY2" fmla="*/ 2004060 h 4968240"/>
              <a:gd name="connsiteX3" fmla="*/ 20 w 1554499"/>
              <a:gd name="connsiteY3" fmla="*/ 2005965 h 4968240"/>
              <a:gd name="connsiteX4" fmla="*/ 170040 w 1554499"/>
              <a:gd name="connsiteY4" fmla="*/ 2581751 h 4968240"/>
              <a:gd name="connsiteX5" fmla="*/ 303390 w 1554499"/>
              <a:gd name="connsiteY5" fmla="*/ 2600801 h 4968240"/>
              <a:gd name="connsiteX6" fmla="*/ 266719 w 1554499"/>
              <a:gd name="connsiteY6" fmla="*/ 4762500 h 4968240"/>
              <a:gd name="connsiteX7" fmla="*/ 15259 w 1554499"/>
              <a:gd name="connsiteY7" fmla="*/ 4762500 h 4968240"/>
              <a:gd name="connsiteX8" fmla="*/ 15259 w 1554499"/>
              <a:gd name="connsiteY8" fmla="*/ 4968240 h 4968240"/>
              <a:gd name="connsiteX9" fmla="*/ 457219 w 1554499"/>
              <a:gd name="connsiteY9" fmla="*/ 4968240 h 4968240"/>
              <a:gd name="connsiteX10" fmla="*/ 457219 w 1554499"/>
              <a:gd name="connsiteY10" fmla="*/ 2194560 h 4968240"/>
              <a:gd name="connsiteX11" fmla="*/ 1554499 w 1554499"/>
              <a:gd name="connsiteY11" fmla="*/ 2194560 h 4968240"/>
              <a:gd name="connsiteX12" fmla="*/ 1554499 w 1554499"/>
              <a:gd name="connsiteY12" fmla="*/ 38100 h 4968240"/>
              <a:gd name="connsiteX13" fmla="*/ 1325899 w 1554499"/>
              <a:gd name="connsiteY13" fmla="*/ 0 h 4968240"/>
              <a:gd name="connsiteX0" fmla="*/ 1328727 w 1557327"/>
              <a:gd name="connsiteY0" fmla="*/ 0 h 4968240"/>
              <a:gd name="connsiteX1" fmla="*/ 1328727 w 1557327"/>
              <a:gd name="connsiteY1" fmla="*/ 2004060 h 4968240"/>
              <a:gd name="connsiteX2" fmla="*/ 269547 w 1557327"/>
              <a:gd name="connsiteY2" fmla="*/ 2004060 h 4968240"/>
              <a:gd name="connsiteX3" fmla="*/ 2848 w 1557327"/>
              <a:gd name="connsiteY3" fmla="*/ 2005965 h 4968240"/>
              <a:gd name="connsiteX4" fmla="*/ 1418 w 1557327"/>
              <a:gd name="connsiteY4" fmla="*/ 2593657 h 4968240"/>
              <a:gd name="connsiteX5" fmla="*/ 306218 w 1557327"/>
              <a:gd name="connsiteY5" fmla="*/ 2600801 h 4968240"/>
              <a:gd name="connsiteX6" fmla="*/ 269547 w 1557327"/>
              <a:gd name="connsiteY6" fmla="*/ 4762500 h 4968240"/>
              <a:gd name="connsiteX7" fmla="*/ 18087 w 1557327"/>
              <a:gd name="connsiteY7" fmla="*/ 4762500 h 4968240"/>
              <a:gd name="connsiteX8" fmla="*/ 18087 w 1557327"/>
              <a:gd name="connsiteY8" fmla="*/ 4968240 h 4968240"/>
              <a:gd name="connsiteX9" fmla="*/ 460047 w 1557327"/>
              <a:gd name="connsiteY9" fmla="*/ 4968240 h 4968240"/>
              <a:gd name="connsiteX10" fmla="*/ 460047 w 1557327"/>
              <a:gd name="connsiteY10" fmla="*/ 2194560 h 4968240"/>
              <a:gd name="connsiteX11" fmla="*/ 1557327 w 1557327"/>
              <a:gd name="connsiteY11" fmla="*/ 2194560 h 4968240"/>
              <a:gd name="connsiteX12" fmla="*/ 1557327 w 1557327"/>
              <a:gd name="connsiteY12" fmla="*/ 38100 h 4968240"/>
              <a:gd name="connsiteX13" fmla="*/ 1328727 w 1557327"/>
              <a:gd name="connsiteY13" fmla="*/ 0 h 4968240"/>
              <a:gd name="connsiteX0" fmla="*/ 1328727 w 1557327"/>
              <a:gd name="connsiteY0" fmla="*/ 0 h 4968240"/>
              <a:gd name="connsiteX1" fmla="*/ 1328727 w 1557327"/>
              <a:gd name="connsiteY1" fmla="*/ 2004060 h 4968240"/>
              <a:gd name="connsiteX2" fmla="*/ 269547 w 1557327"/>
              <a:gd name="connsiteY2" fmla="*/ 2004060 h 4968240"/>
              <a:gd name="connsiteX3" fmla="*/ 2848 w 1557327"/>
              <a:gd name="connsiteY3" fmla="*/ 2005965 h 4968240"/>
              <a:gd name="connsiteX4" fmla="*/ 1418 w 1557327"/>
              <a:gd name="connsiteY4" fmla="*/ 2593657 h 4968240"/>
              <a:gd name="connsiteX5" fmla="*/ 306218 w 1557327"/>
              <a:gd name="connsiteY5" fmla="*/ 2600801 h 4968240"/>
              <a:gd name="connsiteX6" fmla="*/ 269547 w 1557327"/>
              <a:gd name="connsiteY6" fmla="*/ 4762500 h 4968240"/>
              <a:gd name="connsiteX7" fmla="*/ 18087 w 1557327"/>
              <a:gd name="connsiteY7" fmla="*/ 4762500 h 4968240"/>
              <a:gd name="connsiteX8" fmla="*/ 18087 w 1557327"/>
              <a:gd name="connsiteY8" fmla="*/ 4968240 h 4968240"/>
              <a:gd name="connsiteX9" fmla="*/ 460047 w 1557327"/>
              <a:gd name="connsiteY9" fmla="*/ 4968240 h 4968240"/>
              <a:gd name="connsiteX10" fmla="*/ 460047 w 1557327"/>
              <a:gd name="connsiteY10" fmla="*/ 2194560 h 4968240"/>
              <a:gd name="connsiteX11" fmla="*/ 1557327 w 1557327"/>
              <a:gd name="connsiteY11" fmla="*/ 2194560 h 4968240"/>
              <a:gd name="connsiteX12" fmla="*/ 1557327 w 1557327"/>
              <a:gd name="connsiteY12" fmla="*/ 38100 h 4968240"/>
              <a:gd name="connsiteX13" fmla="*/ 1328727 w 1557327"/>
              <a:gd name="connsiteY13" fmla="*/ 0 h 4968240"/>
              <a:gd name="connsiteX0" fmla="*/ 1327309 w 1555909"/>
              <a:gd name="connsiteY0" fmla="*/ 0 h 4968240"/>
              <a:gd name="connsiteX1" fmla="*/ 1327309 w 1555909"/>
              <a:gd name="connsiteY1" fmla="*/ 2004060 h 4968240"/>
              <a:gd name="connsiteX2" fmla="*/ 268129 w 1555909"/>
              <a:gd name="connsiteY2" fmla="*/ 2004060 h 4968240"/>
              <a:gd name="connsiteX3" fmla="*/ 1430 w 1555909"/>
              <a:gd name="connsiteY3" fmla="*/ 2005965 h 4968240"/>
              <a:gd name="connsiteX4" fmla="*/ 0 w 1555909"/>
              <a:gd name="connsiteY4" fmla="*/ 2593657 h 4968240"/>
              <a:gd name="connsiteX5" fmla="*/ 304800 w 1555909"/>
              <a:gd name="connsiteY5" fmla="*/ 2600801 h 4968240"/>
              <a:gd name="connsiteX6" fmla="*/ 268129 w 1555909"/>
              <a:gd name="connsiteY6" fmla="*/ 4762500 h 4968240"/>
              <a:gd name="connsiteX7" fmla="*/ 16669 w 1555909"/>
              <a:gd name="connsiteY7" fmla="*/ 4762500 h 4968240"/>
              <a:gd name="connsiteX8" fmla="*/ 16669 w 1555909"/>
              <a:gd name="connsiteY8" fmla="*/ 4968240 h 4968240"/>
              <a:gd name="connsiteX9" fmla="*/ 458629 w 1555909"/>
              <a:gd name="connsiteY9" fmla="*/ 4968240 h 4968240"/>
              <a:gd name="connsiteX10" fmla="*/ 458629 w 1555909"/>
              <a:gd name="connsiteY10" fmla="*/ 2194560 h 4968240"/>
              <a:gd name="connsiteX11" fmla="*/ 1555909 w 1555909"/>
              <a:gd name="connsiteY11" fmla="*/ 2194560 h 4968240"/>
              <a:gd name="connsiteX12" fmla="*/ 1555909 w 1555909"/>
              <a:gd name="connsiteY12" fmla="*/ 38100 h 4968240"/>
              <a:gd name="connsiteX13" fmla="*/ 1327309 w 1555909"/>
              <a:gd name="connsiteY13" fmla="*/ 0 h 4968240"/>
              <a:gd name="connsiteX0" fmla="*/ 1327309 w 1555909"/>
              <a:gd name="connsiteY0" fmla="*/ 0 h 4968240"/>
              <a:gd name="connsiteX1" fmla="*/ 1327309 w 1555909"/>
              <a:gd name="connsiteY1" fmla="*/ 2004060 h 4968240"/>
              <a:gd name="connsiteX2" fmla="*/ 268129 w 1555909"/>
              <a:gd name="connsiteY2" fmla="*/ 2004060 h 4968240"/>
              <a:gd name="connsiteX3" fmla="*/ 1430 w 1555909"/>
              <a:gd name="connsiteY3" fmla="*/ 2005965 h 4968240"/>
              <a:gd name="connsiteX4" fmla="*/ 0 w 1555909"/>
              <a:gd name="connsiteY4" fmla="*/ 2593657 h 4968240"/>
              <a:gd name="connsiteX5" fmla="*/ 304800 w 1555909"/>
              <a:gd name="connsiteY5" fmla="*/ 2600801 h 4968240"/>
              <a:gd name="connsiteX6" fmla="*/ 268129 w 1555909"/>
              <a:gd name="connsiteY6" fmla="*/ 4762500 h 4968240"/>
              <a:gd name="connsiteX7" fmla="*/ 16669 w 1555909"/>
              <a:gd name="connsiteY7" fmla="*/ 4762500 h 4968240"/>
              <a:gd name="connsiteX8" fmla="*/ 16669 w 1555909"/>
              <a:gd name="connsiteY8" fmla="*/ 4968240 h 4968240"/>
              <a:gd name="connsiteX9" fmla="*/ 458629 w 1555909"/>
              <a:gd name="connsiteY9" fmla="*/ 4968240 h 4968240"/>
              <a:gd name="connsiteX10" fmla="*/ 458629 w 1555909"/>
              <a:gd name="connsiteY10" fmla="*/ 2194560 h 4968240"/>
              <a:gd name="connsiteX11" fmla="*/ 1555909 w 1555909"/>
              <a:gd name="connsiteY11" fmla="*/ 2194560 h 4968240"/>
              <a:gd name="connsiteX12" fmla="*/ 1555909 w 1555909"/>
              <a:gd name="connsiteY12" fmla="*/ 38100 h 4968240"/>
              <a:gd name="connsiteX13" fmla="*/ 1327309 w 1555909"/>
              <a:gd name="connsiteY13" fmla="*/ 0 h 4968240"/>
              <a:gd name="connsiteX0" fmla="*/ 1327309 w 1555909"/>
              <a:gd name="connsiteY0" fmla="*/ 0 h 4968240"/>
              <a:gd name="connsiteX1" fmla="*/ 1327309 w 1555909"/>
              <a:gd name="connsiteY1" fmla="*/ 2004060 h 4968240"/>
              <a:gd name="connsiteX2" fmla="*/ 268129 w 1555909"/>
              <a:gd name="connsiteY2" fmla="*/ 2004060 h 4968240"/>
              <a:gd name="connsiteX3" fmla="*/ 1430 w 1555909"/>
              <a:gd name="connsiteY3" fmla="*/ 2005965 h 4968240"/>
              <a:gd name="connsiteX4" fmla="*/ 0 w 1555909"/>
              <a:gd name="connsiteY4" fmla="*/ 2593657 h 4968240"/>
              <a:gd name="connsiteX5" fmla="*/ 300038 w 1555909"/>
              <a:gd name="connsiteY5" fmla="*/ 2586514 h 4968240"/>
              <a:gd name="connsiteX6" fmla="*/ 268129 w 1555909"/>
              <a:gd name="connsiteY6" fmla="*/ 4762500 h 4968240"/>
              <a:gd name="connsiteX7" fmla="*/ 16669 w 1555909"/>
              <a:gd name="connsiteY7" fmla="*/ 4762500 h 4968240"/>
              <a:gd name="connsiteX8" fmla="*/ 16669 w 1555909"/>
              <a:gd name="connsiteY8" fmla="*/ 4968240 h 4968240"/>
              <a:gd name="connsiteX9" fmla="*/ 458629 w 1555909"/>
              <a:gd name="connsiteY9" fmla="*/ 4968240 h 4968240"/>
              <a:gd name="connsiteX10" fmla="*/ 458629 w 1555909"/>
              <a:gd name="connsiteY10" fmla="*/ 2194560 h 4968240"/>
              <a:gd name="connsiteX11" fmla="*/ 1555909 w 1555909"/>
              <a:gd name="connsiteY11" fmla="*/ 2194560 h 4968240"/>
              <a:gd name="connsiteX12" fmla="*/ 1555909 w 1555909"/>
              <a:gd name="connsiteY12" fmla="*/ 38100 h 4968240"/>
              <a:gd name="connsiteX13" fmla="*/ 1327309 w 1555909"/>
              <a:gd name="connsiteY13" fmla="*/ 0 h 4968240"/>
              <a:gd name="connsiteX0" fmla="*/ 1327309 w 1555909"/>
              <a:gd name="connsiteY0" fmla="*/ 0 h 4968240"/>
              <a:gd name="connsiteX1" fmla="*/ 1327309 w 1555909"/>
              <a:gd name="connsiteY1" fmla="*/ 2004060 h 4968240"/>
              <a:gd name="connsiteX2" fmla="*/ 268129 w 1555909"/>
              <a:gd name="connsiteY2" fmla="*/ 2004060 h 4968240"/>
              <a:gd name="connsiteX3" fmla="*/ 1430 w 1555909"/>
              <a:gd name="connsiteY3" fmla="*/ 2005965 h 4968240"/>
              <a:gd name="connsiteX4" fmla="*/ 0 w 1555909"/>
              <a:gd name="connsiteY4" fmla="*/ 2584132 h 4968240"/>
              <a:gd name="connsiteX5" fmla="*/ 300038 w 1555909"/>
              <a:gd name="connsiteY5" fmla="*/ 2586514 h 4968240"/>
              <a:gd name="connsiteX6" fmla="*/ 268129 w 1555909"/>
              <a:gd name="connsiteY6" fmla="*/ 4762500 h 4968240"/>
              <a:gd name="connsiteX7" fmla="*/ 16669 w 1555909"/>
              <a:gd name="connsiteY7" fmla="*/ 4762500 h 4968240"/>
              <a:gd name="connsiteX8" fmla="*/ 16669 w 1555909"/>
              <a:gd name="connsiteY8" fmla="*/ 4968240 h 4968240"/>
              <a:gd name="connsiteX9" fmla="*/ 458629 w 1555909"/>
              <a:gd name="connsiteY9" fmla="*/ 4968240 h 4968240"/>
              <a:gd name="connsiteX10" fmla="*/ 458629 w 1555909"/>
              <a:gd name="connsiteY10" fmla="*/ 2194560 h 4968240"/>
              <a:gd name="connsiteX11" fmla="*/ 1555909 w 1555909"/>
              <a:gd name="connsiteY11" fmla="*/ 2194560 h 4968240"/>
              <a:gd name="connsiteX12" fmla="*/ 1555909 w 1555909"/>
              <a:gd name="connsiteY12" fmla="*/ 38100 h 4968240"/>
              <a:gd name="connsiteX13" fmla="*/ 1327309 w 1555909"/>
              <a:gd name="connsiteY13" fmla="*/ 0 h 4968240"/>
              <a:gd name="connsiteX0" fmla="*/ 1327309 w 1555909"/>
              <a:gd name="connsiteY0" fmla="*/ 0 h 4968240"/>
              <a:gd name="connsiteX1" fmla="*/ 1327309 w 1555909"/>
              <a:gd name="connsiteY1" fmla="*/ 2004060 h 4968240"/>
              <a:gd name="connsiteX2" fmla="*/ 268129 w 1555909"/>
              <a:gd name="connsiteY2" fmla="*/ 2004060 h 4968240"/>
              <a:gd name="connsiteX3" fmla="*/ 1430 w 1555909"/>
              <a:gd name="connsiteY3" fmla="*/ 2005965 h 4968240"/>
              <a:gd name="connsiteX4" fmla="*/ 0 w 1555909"/>
              <a:gd name="connsiteY4" fmla="*/ 2584132 h 4968240"/>
              <a:gd name="connsiteX5" fmla="*/ 300038 w 1555909"/>
              <a:gd name="connsiteY5" fmla="*/ 2586514 h 4968240"/>
              <a:gd name="connsiteX6" fmla="*/ 268129 w 1555909"/>
              <a:gd name="connsiteY6" fmla="*/ 4762500 h 4968240"/>
              <a:gd name="connsiteX7" fmla="*/ 16669 w 1555909"/>
              <a:gd name="connsiteY7" fmla="*/ 4762500 h 4968240"/>
              <a:gd name="connsiteX8" fmla="*/ 16669 w 1555909"/>
              <a:gd name="connsiteY8" fmla="*/ 4968240 h 4968240"/>
              <a:gd name="connsiteX9" fmla="*/ 458629 w 1555909"/>
              <a:gd name="connsiteY9" fmla="*/ 4968240 h 4968240"/>
              <a:gd name="connsiteX10" fmla="*/ 458629 w 1555909"/>
              <a:gd name="connsiteY10" fmla="*/ 2194560 h 4968240"/>
              <a:gd name="connsiteX11" fmla="*/ 1555909 w 1555909"/>
              <a:gd name="connsiteY11" fmla="*/ 2194560 h 4968240"/>
              <a:gd name="connsiteX12" fmla="*/ 1555909 w 1555909"/>
              <a:gd name="connsiteY12" fmla="*/ 38100 h 4968240"/>
              <a:gd name="connsiteX13" fmla="*/ 1327309 w 1555909"/>
              <a:gd name="connsiteY13" fmla="*/ 0 h 4968240"/>
              <a:gd name="connsiteX0" fmla="*/ 1327309 w 1555909"/>
              <a:gd name="connsiteY0" fmla="*/ 0 h 4968240"/>
              <a:gd name="connsiteX1" fmla="*/ 1327309 w 1555909"/>
              <a:gd name="connsiteY1" fmla="*/ 2004060 h 4968240"/>
              <a:gd name="connsiteX2" fmla="*/ 268129 w 1555909"/>
              <a:gd name="connsiteY2" fmla="*/ 2004060 h 4968240"/>
              <a:gd name="connsiteX3" fmla="*/ 1430 w 1555909"/>
              <a:gd name="connsiteY3" fmla="*/ 2005965 h 4968240"/>
              <a:gd name="connsiteX4" fmla="*/ 0 w 1555909"/>
              <a:gd name="connsiteY4" fmla="*/ 2584132 h 4968240"/>
              <a:gd name="connsiteX5" fmla="*/ 300038 w 1555909"/>
              <a:gd name="connsiteY5" fmla="*/ 2586514 h 4968240"/>
              <a:gd name="connsiteX6" fmla="*/ 294322 w 1555909"/>
              <a:gd name="connsiteY6" fmla="*/ 4760118 h 4968240"/>
              <a:gd name="connsiteX7" fmla="*/ 16669 w 1555909"/>
              <a:gd name="connsiteY7" fmla="*/ 4762500 h 4968240"/>
              <a:gd name="connsiteX8" fmla="*/ 16669 w 1555909"/>
              <a:gd name="connsiteY8" fmla="*/ 4968240 h 4968240"/>
              <a:gd name="connsiteX9" fmla="*/ 458629 w 1555909"/>
              <a:gd name="connsiteY9" fmla="*/ 4968240 h 4968240"/>
              <a:gd name="connsiteX10" fmla="*/ 458629 w 1555909"/>
              <a:gd name="connsiteY10" fmla="*/ 2194560 h 4968240"/>
              <a:gd name="connsiteX11" fmla="*/ 1555909 w 1555909"/>
              <a:gd name="connsiteY11" fmla="*/ 2194560 h 4968240"/>
              <a:gd name="connsiteX12" fmla="*/ 1555909 w 1555909"/>
              <a:gd name="connsiteY12" fmla="*/ 38100 h 4968240"/>
              <a:gd name="connsiteX13" fmla="*/ 1327309 w 1555909"/>
              <a:gd name="connsiteY13" fmla="*/ 0 h 4968240"/>
              <a:gd name="connsiteX0" fmla="*/ 1327309 w 1555909"/>
              <a:gd name="connsiteY0" fmla="*/ 0 h 4968240"/>
              <a:gd name="connsiteX1" fmla="*/ 1327309 w 1555909"/>
              <a:gd name="connsiteY1" fmla="*/ 2004060 h 4968240"/>
              <a:gd name="connsiteX2" fmla="*/ 268129 w 1555909"/>
              <a:gd name="connsiteY2" fmla="*/ 2004060 h 4968240"/>
              <a:gd name="connsiteX3" fmla="*/ 1430 w 1555909"/>
              <a:gd name="connsiteY3" fmla="*/ 2005965 h 4968240"/>
              <a:gd name="connsiteX4" fmla="*/ 0 w 1555909"/>
              <a:gd name="connsiteY4" fmla="*/ 2584132 h 4968240"/>
              <a:gd name="connsiteX5" fmla="*/ 300038 w 1555909"/>
              <a:gd name="connsiteY5" fmla="*/ 2586514 h 4968240"/>
              <a:gd name="connsiteX6" fmla="*/ 294322 w 1555909"/>
              <a:gd name="connsiteY6" fmla="*/ 4760118 h 4968240"/>
              <a:gd name="connsiteX7" fmla="*/ 16669 w 1555909"/>
              <a:gd name="connsiteY7" fmla="*/ 4762500 h 4968240"/>
              <a:gd name="connsiteX8" fmla="*/ 16669 w 1555909"/>
              <a:gd name="connsiteY8" fmla="*/ 4968240 h 4968240"/>
              <a:gd name="connsiteX9" fmla="*/ 458629 w 1555909"/>
              <a:gd name="connsiteY9" fmla="*/ 4968240 h 4968240"/>
              <a:gd name="connsiteX10" fmla="*/ 458629 w 1555909"/>
              <a:gd name="connsiteY10" fmla="*/ 2194560 h 4968240"/>
              <a:gd name="connsiteX11" fmla="*/ 1555909 w 1555909"/>
              <a:gd name="connsiteY11" fmla="*/ 2194560 h 4968240"/>
              <a:gd name="connsiteX12" fmla="*/ 1555909 w 1555909"/>
              <a:gd name="connsiteY12" fmla="*/ 38100 h 4968240"/>
              <a:gd name="connsiteX13" fmla="*/ 1327309 w 1555909"/>
              <a:gd name="connsiteY13" fmla="*/ 0 h 4968240"/>
              <a:gd name="connsiteX0" fmla="*/ 1327309 w 1555909"/>
              <a:gd name="connsiteY0" fmla="*/ 0 h 4968240"/>
              <a:gd name="connsiteX1" fmla="*/ 1327309 w 1555909"/>
              <a:gd name="connsiteY1" fmla="*/ 2004060 h 4968240"/>
              <a:gd name="connsiteX2" fmla="*/ 268129 w 1555909"/>
              <a:gd name="connsiteY2" fmla="*/ 2004060 h 4968240"/>
              <a:gd name="connsiteX3" fmla="*/ 1430 w 1555909"/>
              <a:gd name="connsiteY3" fmla="*/ 2005965 h 4968240"/>
              <a:gd name="connsiteX4" fmla="*/ 0 w 1555909"/>
              <a:gd name="connsiteY4" fmla="*/ 2584132 h 4968240"/>
              <a:gd name="connsiteX5" fmla="*/ 300038 w 1555909"/>
              <a:gd name="connsiteY5" fmla="*/ 2586514 h 4968240"/>
              <a:gd name="connsiteX6" fmla="*/ 296704 w 1555909"/>
              <a:gd name="connsiteY6" fmla="*/ 4757737 h 4968240"/>
              <a:gd name="connsiteX7" fmla="*/ 16669 w 1555909"/>
              <a:gd name="connsiteY7" fmla="*/ 4762500 h 4968240"/>
              <a:gd name="connsiteX8" fmla="*/ 16669 w 1555909"/>
              <a:gd name="connsiteY8" fmla="*/ 4968240 h 4968240"/>
              <a:gd name="connsiteX9" fmla="*/ 458629 w 1555909"/>
              <a:gd name="connsiteY9" fmla="*/ 4968240 h 4968240"/>
              <a:gd name="connsiteX10" fmla="*/ 458629 w 1555909"/>
              <a:gd name="connsiteY10" fmla="*/ 2194560 h 4968240"/>
              <a:gd name="connsiteX11" fmla="*/ 1555909 w 1555909"/>
              <a:gd name="connsiteY11" fmla="*/ 2194560 h 4968240"/>
              <a:gd name="connsiteX12" fmla="*/ 1555909 w 1555909"/>
              <a:gd name="connsiteY12" fmla="*/ 38100 h 4968240"/>
              <a:gd name="connsiteX13" fmla="*/ 1327309 w 1555909"/>
              <a:gd name="connsiteY13" fmla="*/ 0 h 4968240"/>
              <a:gd name="connsiteX0" fmla="*/ 1327309 w 1555909"/>
              <a:gd name="connsiteY0" fmla="*/ 0 h 4968240"/>
              <a:gd name="connsiteX1" fmla="*/ 1327309 w 1555909"/>
              <a:gd name="connsiteY1" fmla="*/ 2004060 h 4968240"/>
              <a:gd name="connsiteX2" fmla="*/ 268129 w 1555909"/>
              <a:gd name="connsiteY2" fmla="*/ 2004060 h 4968240"/>
              <a:gd name="connsiteX3" fmla="*/ 1430 w 1555909"/>
              <a:gd name="connsiteY3" fmla="*/ 2005965 h 4968240"/>
              <a:gd name="connsiteX4" fmla="*/ 0 w 1555909"/>
              <a:gd name="connsiteY4" fmla="*/ 2584132 h 4968240"/>
              <a:gd name="connsiteX5" fmla="*/ 300038 w 1555909"/>
              <a:gd name="connsiteY5" fmla="*/ 2586514 h 4968240"/>
              <a:gd name="connsiteX6" fmla="*/ 296704 w 1555909"/>
              <a:gd name="connsiteY6" fmla="*/ 4757737 h 4968240"/>
              <a:gd name="connsiteX7" fmla="*/ 16669 w 1555909"/>
              <a:gd name="connsiteY7" fmla="*/ 4762500 h 4968240"/>
              <a:gd name="connsiteX8" fmla="*/ 16669 w 1555909"/>
              <a:gd name="connsiteY8" fmla="*/ 4968240 h 4968240"/>
              <a:gd name="connsiteX9" fmla="*/ 458629 w 1555909"/>
              <a:gd name="connsiteY9" fmla="*/ 4968240 h 4968240"/>
              <a:gd name="connsiteX10" fmla="*/ 458629 w 1555909"/>
              <a:gd name="connsiteY10" fmla="*/ 2194560 h 4968240"/>
              <a:gd name="connsiteX11" fmla="*/ 1555909 w 1555909"/>
              <a:gd name="connsiteY11" fmla="*/ 2194560 h 4968240"/>
              <a:gd name="connsiteX12" fmla="*/ 1555909 w 1555909"/>
              <a:gd name="connsiteY12" fmla="*/ 38100 h 4968240"/>
              <a:gd name="connsiteX13" fmla="*/ 1327309 w 1555909"/>
              <a:gd name="connsiteY13" fmla="*/ 0 h 4968240"/>
              <a:gd name="connsiteX0" fmla="*/ 1327309 w 1555909"/>
              <a:gd name="connsiteY0" fmla="*/ 0 h 4968240"/>
              <a:gd name="connsiteX1" fmla="*/ 1327309 w 1555909"/>
              <a:gd name="connsiteY1" fmla="*/ 2004060 h 4968240"/>
              <a:gd name="connsiteX2" fmla="*/ 268129 w 1555909"/>
              <a:gd name="connsiteY2" fmla="*/ 2004060 h 4968240"/>
              <a:gd name="connsiteX3" fmla="*/ 1430 w 1555909"/>
              <a:gd name="connsiteY3" fmla="*/ 2005965 h 4968240"/>
              <a:gd name="connsiteX4" fmla="*/ 0 w 1555909"/>
              <a:gd name="connsiteY4" fmla="*/ 2584132 h 4968240"/>
              <a:gd name="connsiteX5" fmla="*/ 300038 w 1555909"/>
              <a:gd name="connsiteY5" fmla="*/ 2586514 h 4968240"/>
              <a:gd name="connsiteX6" fmla="*/ 296704 w 1555909"/>
              <a:gd name="connsiteY6" fmla="*/ 4757737 h 4968240"/>
              <a:gd name="connsiteX7" fmla="*/ 16669 w 1555909"/>
              <a:gd name="connsiteY7" fmla="*/ 4755356 h 4968240"/>
              <a:gd name="connsiteX8" fmla="*/ 16669 w 1555909"/>
              <a:gd name="connsiteY8" fmla="*/ 4968240 h 4968240"/>
              <a:gd name="connsiteX9" fmla="*/ 458629 w 1555909"/>
              <a:gd name="connsiteY9" fmla="*/ 4968240 h 4968240"/>
              <a:gd name="connsiteX10" fmla="*/ 458629 w 1555909"/>
              <a:gd name="connsiteY10" fmla="*/ 2194560 h 4968240"/>
              <a:gd name="connsiteX11" fmla="*/ 1555909 w 1555909"/>
              <a:gd name="connsiteY11" fmla="*/ 2194560 h 4968240"/>
              <a:gd name="connsiteX12" fmla="*/ 1555909 w 1555909"/>
              <a:gd name="connsiteY12" fmla="*/ 38100 h 4968240"/>
              <a:gd name="connsiteX13" fmla="*/ 1327309 w 1555909"/>
              <a:gd name="connsiteY13" fmla="*/ 0 h 4968240"/>
              <a:gd name="connsiteX0" fmla="*/ 1327309 w 1555909"/>
              <a:gd name="connsiteY0" fmla="*/ 0 h 4970621"/>
              <a:gd name="connsiteX1" fmla="*/ 1327309 w 1555909"/>
              <a:gd name="connsiteY1" fmla="*/ 2004060 h 4970621"/>
              <a:gd name="connsiteX2" fmla="*/ 268129 w 1555909"/>
              <a:gd name="connsiteY2" fmla="*/ 2004060 h 4970621"/>
              <a:gd name="connsiteX3" fmla="*/ 1430 w 1555909"/>
              <a:gd name="connsiteY3" fmla="*/ 2005965 h 4970621"/>
              <a:gd name="connsiteX4" fmla="*/ 0 w 1555909"/>
              <a:gd name="connsiteY4" fmla="*/ 2584132 h 4970621"/>
              <a:gd name="connsiteX5" fmla="*/ 300038 w 1555909"/>
              <a:gd name="connsiteY5" fmla="*/ 2586514 h 4970621"/>
              <a:gd name="connsiteX6" fmla="*/ 296704 w 1555909"/>
              <a:gd name="connsiteY6" fmla="*/ 4757737 h 4970621"/>
              <a:gd name="connsiteX7" fmla="*/ 16669 w 1555909"/>
              <a:gd name="connsiteY7" fmla="*/ 4755356 h 4970621"/>
              <a:gd name="connsiteX8" fmla="*/ 16669 w 1555909"/>
              <a:gd name="connsiteY8" fmla="*/ 4968240 h 4970621"/>
              <a:gd name="connsiteX9" fmla="*/ 468154 w 1555909"/>
              <a:gd name="connsiteY9" fmla="*/ 4970621 h 4970621"/>
              <a:gd name="connsiteX10" fmla="*/ 458629 w 1555909"/>
              <a:gd name="connsiteY10" fmla="*/ 2194560 h 4970621"/>
              <a:gd name="connsiteX11" fmla="*/ 1555909 w 1555909"/>
              <a:gd name="connsiteY11" fmla="*/ 2194560 h 4970621"/>
              <a:gd name="connsiteX12" fmla="*/ 1555909 w 1555909"/>
              <a:gd name="connsiteY12" fmla="*/ 38100 h 4970621"/>
              <a:gd name="connsiteX13" fmla="*/ 1327309 w 1555909"/>
              <a:gd name="connsiteY13" fmla="*/ 0 h 4970621"/>
              <a:gd name="connsiteX0" fmla="*/ 1327309 w 1555909"/>
              <a:gd name="connsiteY0" fmla="*/ 0 h 4970621"/>
              <a:gd name="connsiteX1" fmla="*/ 1327309 w 1555909"/>
              <a:gd name="connsiteY1" fmla="*/ 2004060 h 4970621"/>
              <a:gd name="connsiteX2" fmla="*/ 268129 w 1555909"/>
              <a:gd name="connsiteY2" fmla="*/ 2004060 h 4970621"/>
              <a:gd name="connsiteX3" fmla="*/ 1430 w 1555909"/>
              <a:gd name="connsiteY3" fmla="*/ 2005965 h 4970621"/>
              <a:gd name="connsiteX4" fmla="*/ 0 w 1555909"/>
              <a:gd name="connsiteY4" fmla="*/ 2584132 h 4970621"/>
              <a:gd name="connsiteX5" fmla="*/ 300038 w 1555909"/>
              <a:gd name="connsiteY5" fmla="*/ 2586514 h 4970621"/>
              <a:gd name="connsiteX6" fmla="*/ 296704 w 1555909"/>
              <a:gd name="connsiteY6" fmla="*/ 4757737 h 4970621"/>
              <a:gd name="connsiteX7" fmla="*/ 16669 w 1555909"/>
              <a:gd name="connsiteY7" fmla="*/ 4755356 h 4970621"/>
              <a:gd name="connsiteX8" fmla="*/ 16669 w 1555909"/>
              <a:gd name="connsiteY8" fmla="*/ 4968240 h 4970621"/>
              <a:gd name="connsiteX9" fmla="*/ 468154 w 1555909"/>
              <a:gd name="connsiteY9" fmla="*/ 4970621 h 4970621"/>
              <a:gd name="connsiteX10" fmla="*/ 482442 w 1555909"/>
              <a:gd name="connsiteY10" fmla="*/ 2194560 h 4970621"/>
              <a:gd name="connsiteX11" fmla="*/ 1555909 w 1555909"/>
              <a:gd name="connsiteY11" fmla="*/ 2194560 h 4970621"/>
              <a:gd name="connsiteX12" fmla="*/ 1555909 w 1555909"/>
              <a:gd name="connsiteY12" fmla="*/ 38100 h 4970621"/>
              <a:gd name="connsiteX13" fmla="*/ 1327309 w 1555909"/>
              <a:gd name="connsiteY13" fmla="*/ 0 h 4970621"/>
              <a:gd name="connsiteX0" fmla="*/ 1327309 w 1555909"/>
              <a:gd name="connsiteY0" fmla="*/ 0 h 4970621"/>
              <a:gd name="connsiteX1" fmla="*/ 1327309 w 1555909"/>
              <a:gd name="connsiteY1" fmla="*/ 2004060 h 4970621"/>
              <a:gd name="connsiteX2" fmla="*/ 268129 w 1555909"/>
              <a:gd name="connsiteY2" fmla="*/ 2004060 h 4970621"/>
              <a:gd name="connsiteX3" fmla="*/ 1430 w 1555909"/>
              <a:gd name="connsiteY3" fmla="*/ 2005965 h 4970621"/>
              <a:gd name="connsiteX4" fmla="*/ 0 w 1555909"/>
              <a:gd name="connsiteY4" fmla="*/ 2584132 h 4970621"/>
              <a:gd name="connsiteX5" fmla="*/ 300038 w 1555909"/>
              <a:gd name="connsiteY5" fmla="*/ 2586514 h 4970621"/>
              <a:gd name="connsiteX6" fmla="*/ 296704 w 1555909"/>
              <a:gd name="connsiteY6" fmla="*/ 4757737 h 4970621"/>
              <a:gd name="connsiteX7" fmla="*/ 16669 w 1555909"/>
              <a:gd name="connsiteY7" fmla="*/ 4755356 h 4970621"/>
              <a:gd name="connsiteX8" fmla="*/ 16669 w 1555909"/>
              <a:gd name="connsiteY8" fmla="*/ 4968240 h 4970621"/>
              <a:gd name="connsiteX9" fmla="*/ 468154 w 1555909"/>
              <a:gd name="connsiteY9" fmla="*/ 4970621 h 4970621"/>
              <a:gd name="connsiteX10" fmla="*/ 482442 w 1555909"/>
              <a:gd name="connsiteY10" fmla="*/ 2211228 h 4970621"/>
              <a:gd name="connsiteX11" fmla="*/ 1555909 w 1555909"/>
              <a:gd name="connsiteY11" fmla="*/ 2194560 h 4970621"/>
              <a:gd name="connsiteX12" fmla="*/ 1555909 w 1555909"/>
              <a:gd name="connsiteY12" fmla="*/ 38100 h 4970621"/>
              <a:gd name="connsiteX13" fmla="*/ 1327309 w 1555909"/>
              <a:gd name="connsiteY13" fmla="*/ 0 h 4970621"/>
              <a:gd name="connsiteX0" fmla="*/ 1327309 w 1558290"/>
              <a:gd name="connsiteY0" fmla="*/ 0 h 4970621"/>
              <a:gd name="connsiteX1" fmla="*/ 1327309 w 1558290"/>
              <a:gd name="connsiteY1" fmla="*/ 2004060 h 4970621"/>
              <a:gd name="connsiteX2" fmla="*/ 268129 w 1558290"/>
              <a:gd name="connsiteY2" fmla="*/ 2004060 h 4970621"/>
              <a:gd name="connsiteX3" fmla="*/ 1430 w 1558290"/>
              <a:gd name="connsiteY3" fmla="*/ 2005965 h 4970621"/>
              <a:gd name="connsiteX4" fmla="*/ 0 w 1558290"/>
              <a:gd name="connsiteY4" fmla="*/ 2584132 h 4970621"/>
              <a:gd name="connsiteX5" fmla="*/ 300038 w 1558290"/>
              <a:gd name="connsiteY5" fmla="*/ 2586514 h 4970621"/>
              <a:gd name="connsiteX6" fmla="*/ 296704 w 1558290"/>
              <a:gd name="connsiteY6" fmla="*/ 4757737 h 4970621"/>
              <a:gd name="connsiteX7" fmla="*/ 16669 w 1558290"/>
              <a:gd name="connsiteY7" fmla="*/ 4755356 h 4970621"/>
              <a:gd name="connsiteX8" fmla="*/ 16669 w 1558290"/>
              <a:gd name="connsiteY8" fmla="*/ 4968240 h 4970621"/>
              <a:gd name="connsiteX9" fmla="*/ 468154 w 1558290"/>
              <a:gd name="connsiteY9" fmla="*/ 4970621 h 4970621"/>
              <a:gd name="connsiteX10" fmla="*/ 482442 w 1558290"/>
              <a:gd name="connsiteY10" fmla="*/ 2211228 h 4970621"/>
              <a:gd name="connsiteX11" fmla="*/ 1558290 w 1558290"/>
              <a:gd name="connsiteY11" fmla="*/ 2211229 h 4970621"/>
              <a:gd name="connsiteX12" fmla="*/ 1555909 w 1558290"/>
              <a:gd name="connsiteY12" fmla="*/ 38100 h 4970621"/>
              <a:gd name="connsiteX13" fmla="*/ 1327309 w 1558290"/>
              <a:gd name="connsiteY13" fmla="*/ 0 h 4970621"/>
              <a:gd name="connsiteX0" fmla="*/ 1327309 w 1558290"/>
              <a:gd name="connsiteY0" fmla="*/ 0 h 4970621"/>
              <a:gd name="connsiteX1" fmla="*/ 1327309 w 1558290"/>
              <a:gd name="connsiteY1" fmla="*/ 2004060 h 4970621"/>
              <a:gd name="connsiteX2" fmla="*/ 268129 w 1558290"/>
              <a:gd name="connsiteY2" fmla="*/ 2004060 h 4970621"/>
              <a:gd name="connsiteX3" fmla="*/ 1430 w 1558290"/>
              <a:gd name="connsiteY3" fmla="*/ 2005965 h 4970621"/>
              <a:gd name="connsiteX4" fmla="*/ 0 w 1558290"/>
              <a:gd name="connsiteY4" fmla="*/ 2584132 h 4970621"/>
              <a:gd name="connsiteX5" fmla="*/ 300038 w 1558290"/>
              <a:gd name="connsiteY5" fmla="*/ 2586514 h 4970621"/>
              <a:gd name="connsiteX6" fmla="*/ 296704 w 1558290"/>
              <a:gd name="connsiteY6" fmla="*/ 4757737 h 4970621"/>
              <a:gd name="connsiteX7" fmla="*/ 16669 w 1558290"/>
              <a:gd name="connsiteY7" fmla="*/ 4755356 h 4970621"/>
              <a:gd name="connsiteX8" fmla="*/ 16669 w 1558290"/>
              <a:gd name="connsiteY8" fmla="*/ 4968240 h 4970621"/>
              <a:gd name="connsiteX9" fmla="*/ 468154 w 1558290"/>
              <a:gd name="connsiteY9" fmla="*/ 4970621 h 4970621"/>
              <a:gd name="connsiteX10" fmla="*/ 478632 w 1558290"/>
              <a:gd name="connsiteY10" fmla="*/ 3277076 h 4970621"/>
              <a:gd name="connsiteX11" fmla="*/ 482442 w 1558290"/>
              <a:gd name="connsiteY11" fmla="*/ 2211228 h 4970621"/>
              <a:gd name="connsiteX12" fmla="*/ 1558290 w 1558290"/>
              <a:gd name="connsiteY12" fmla="*/ 2211229 h 4970621"/>
              <a:gd name="connsiteX13" fmla="*/ 1555909 w 1558290"/>
              <a:gd name="connsiteY13" fmla="*/ 38100 h 4970621"/>
              <a:gd name="connsiteX14" fmla="*/ 1327309 w 1558290"/>
              <a:gd name="connsiteY14" fmla="*/ 0 h 4970621"/>
              <a:gd name="connsiteX0" fmla="*/ 1327309 w 1558290"/>
              <a:gd name="connsiteY0" fmla="*/ 0 h 4970621"/>
              <a:gd name="connsiteX1" fmla="*/ 1327309 w 1558290"/>
              <a:gd name="connsiteY1" fmla="*/ 2004060 h 4970621"/>
              <a:gd name="connsiteX2" fmla="*/ 268129 w 1558290"/>
              <a:gd name="connsiteY2" fmla="*/ 2004060 h 4970621"/>
              <a:gd name="connsiteX3" fmla="*/ 1430 w 1558290"/>
              <a:gd name="connsiteY3" fmla="*/ 2005965 h 4970621"/>
              <a:gd name="connsiteX4" fmla="*/ 0 w 1558290"/>
              <a:gd name="connsiteY4" fmla="*/ 2584132 h 4970621"/>
              <a:gd name="connsiteX5" fmla="*/ 300038 w 1558290"/>
              <a:gd name="connsiteY5" fmla="*/ 2586514 h 4970621"/>
              <a:gd name="connsiteX6" fmla="*/ 296704 w 1558290"/>
              <a:gd name="connsiteY6" fmla="*/ 4757737 h 4970621"/>
              <a:gd name="connsiteX7" fmla="*/ 16669 w 1558290"/>
              <a:gd name="connsiteY7" fmla="*/ 4755356 h 4970621"/>
              <a:gd name="connsiteX8" fmla="*/ 16669 w 1558290"/>
              <a:gd name="connsiteY8" fmla="*/ 4968240 h 4970621"/>
              <a:gd name="connsiteX9" fmla="*/ 468154 w 1558290"/>
              <a:gd name="connsiteY9" fmla="*/ 4970621 h 4970621"/>
              <a:gd name="connsiteX10" fmla="*/ 478632 w 1558290"/>
              <a:gd name="connsiteY10" fmla="*/ 3484245 h 4970621"/>
              <a:gd name="connsiteX11" fmla="*/ 478632 w 1558290"/>
              <a:gd name="connsiteY11" fmla="*/ 3277076 h 4970621"/>
              <a:gd name="connsiteX12" fmla="*/ 482442 w 1558290"/>
              <a:gd name="connsiteY12" fmla="*/ 2211228 h 4970621"/>
              <a:gd name="connsiteX13" fmla="*/ 1558290 w 1558290"/>
              <a:gd name="connsiteY13" fmla="*/ 2211229 h 4970621"/>
              <a:gd name="connsiteX14" fmla="*/ 1555909 w 1558290"/>
              <a:gd name="connsiteY14" fmla="*/ 38100 h 4970621"/>
              <a:gd name="connsiteX15" fmla="*/ 1327309 w 1558290"/>
              <a:gd name="connsiteY15" fmla="*/ 0 h 4970621"/>
              <a:gd name="connsiteX0" fmla="*/ 1327309 w 1558290"/>
              <a:gd name="connsiteY0" fmla="*/ 0 h 4970621"/>
              <a:gd name="connsiteX1" fmla="*/ 1327309 w 1558290"/>
              <a:gd name="connsiteY1" fmla="*/ 2004060 h 4970621"/>
              <a:gd name="connsiteX2" fmla="*/ 268129 w 1558290"/>
              <a:gd name="connsiteY2" fmla="*/ 2004060 h 4970621"/>
              <a:gd name="connsiteX3" fmla="*/ 1430 w 1558290"/>
              <a:gd name="connsiteY3" fmla="*/ 2005965 h 4970621"/>
              <a:gd name="connsiteX4" fmla="*/ 0 w 1558290"/>
              <a:gd name="connsiteY4" fmla="*/ 2584132 h 4970621"/>
              <a:gd name="connsiteX5" fmla="*/ 300038 w 1558290"/>
              <a:gd name="connsiteY5" fmla="*/ 2586514 h 4970621"/>
              <a:gd name="connsiteX6" fmla="*/ 296704 w 1558290"/>
              <a:gd name="connsiteY6" fmla="*/ 4757737 h 4970621"/>
              <a:gd name="connsiteX7" fmla="*/ 16669 w 1558290"/>
              <a:gd name="connsiteY7" fmla="*/ 4755356 h 4970621"/>
              <a:gd name="connsiteX8" fmla="*/ 16669 w 1558290"/>
              <a:gd name="connsiteY8" fmla="*/ 4968240 h 4970621"/>
              <a:gd name="connsiteX9" fmla="*/ 468154 w 1558290"/>
              <a:gd name="connsiteY9" fmla="*/ 4970621 h 4970621"/>
              <a:gd name="connsiteX10" fmla="*/ 478632 w 1558290"/>
              <a:gd name="connsiteY10" fmla="*/ 3484245 h 4970621"/>
              <a:gd name="connsiteX11" fmla="*/ 478632 w 1558290"/>
              <a:gd name="connsiteY11" fmla="*/ 3446145 h 4970621"/>
              <a:gd name="connsiteX12" fmla="*/ 478632 w 1558290"/>
              <a:gd name="connsiteY12" fmla="*/ 3277076 h 4970621"/>
              <a:gd name="connsiteX13" fmla="*/ 482442 w 1558290"/>
              <a:gd name="connsiteY13" fmla="*/ 2211228 h 4970621"/>
              <a:gd name="connsiteX14" fmla="*/ 1558290 w 1558290"/>
              <a:gd name="connsiteY14" fmla="*/ 2211229 h 4970621"/>
              <a:gd name="connsiteX15" fmla="*/ 1555909 w 1558290"/>
              <a:gd name="connsiteY15" fmla="*/ 38100 h 4970621"/>
              <a:gd name="connsiteX16" fmla="*/ 1327309 w 1558290"/>
              <a:gd name="connsiteY16" fmla="*/ 0 h 4970621"/>
              <a:gd name="connsiteX0" fmla="*/ 1327309 w 1558290"/>
              <a:gd name="connsiteY0" fmla="*/ 0 h 4970621"/>
              <a:gd name="connsiteX1" fmla="*/ 1327309 w 1558290"/>
              <a:gd name="connsiteY1" fmla="*/ 2004060 h 4970621"/>
              <a:gd name="connsiteX2" fmla="*/ 268129 w 1558290"/>
              <a:gd name="connsiteY2" fmla="*/ 2004060 h 4970621"/>
              <a:gd name="connsiteX3" fmla="*/ 1430 w 1558290"/>
              <a:gd name="connsiteY3" fmla="*/ 2005965 h 4970621"/>
              <a:gd name="connsiteX4" fmla="*/ 0 w 1558290"/>
              <a:gd name="connsiteY4" fmla="*/ 2584132 h 4970621"/>
              <a:gd name="connsiteX5" fmla="*/ 300038 w 1558290"/>
              <a:gd name="connsiteY5" fmla="*/ 2586514 h 4970621"/>
              <a:gd name="connsiteX6" fmla="*/ 296704 w 1558290"/>
              <a:gd name="connsiteY6" fmla="*/ 4757737 h 4970621"/>
              <a:gd name="connsiteX7" fmla="*/ 16669 w 1558290"/>
              <a:gd name="connsiteY7" fmla="*/ 4755356 h 4970621"/>
              <a:gd name="connsiteX8" fmla="*/ 16669 w 1558290"/>
              <a:gd name="connsiteY8" fmla="*/ 4968240 h 4970621"/>
              <a:gd name="connsiteX9" fmla="*/ 468154 w 1558290"/>
              <a:gd name="connsiteY9" fmla="*/ 4970621 h 4970621"/>
              <a:gd name="connsiteX10" fmla="*/ 478632 w 1558290"/>
              <a:gd name="connsiteY10" fmla="*/ 3484245 h 4970621"/>
              <a:gd name="connsiteX11" fmla="*/ 478632 w 1558290"/>
              <a:gd name="connsiteY11" fmla="*/ 3446145 h 4970621"/>
              <a:gd name="connsiteX12" fmla="*/ 478632 w 1558290"/>
              <a:gd name="connsiteY12" fmla="*/ 3315176 h 4970621"/>
              <a:gd name="connsiteX13" fmla="*/ 478632 w 1558290"/>
              <a:gd name="connsiteY13" fmla="*/ 3277076 h 4970621"/>
              <a:gd name="connsiteX14" fmla="*/ 482442 w 1558290"/>
              <a:gd name="connsiteY14" fmla="*/ 2211228 h 4970621"/>
              <a:gd name="connsiteX15" fmla="*/ 1558290 w 1558290"/>
              <a:gd name="connsiteY15" fmla="*/ 2211229 h 4970621"/>
              <a:gd name="connsiteX16" fmla="*/ 1555909 w 1558290"/>
              <a:gd name="connsiteY16" fmla="*/ 38100 h 4970621"/>
              <a:gd name="connsiteX17" fmla="*/ 1327309 w 1558290"/>
              <a:gd name="connsiteY17" fmla="*/ 0 h 4970621"/>
              <a:gd name="connsiteX0" fmla="*/ 1327309 w 3195638"/>
              <a:gd name="connsiteY0" fmla="*/ 0 h 4970621"/>
              <a:gd name="connsiteX1" fmla="*/ 1327309 w 3195638"/>
              <a:gd name="connsiteY1" fmla="*/ 2004060 h 4970621"/>
              <a:gd name="connsiteX2" fmla="*/ 268129 w 3195638"/>
              <a:gd name="connsiteY2" fmla="*/ 2004060 h 4970621"/>
              <a:gd name="connsiteX3" fmla="*/ 1430 w 3195638"/>
              <a:gd name="connsiteY3" fmla="*/ 2005965 h 4970621"/>
              <a:gd name="connsiteX4" fmla="*/ 0 w 3195638"/>
              <a:gd name="connsiteY4" fmla="*/ 2584132 h 4970621"/>
              <a:gd name="connsiteX5" fmla="*/ 300038 w 3195638"/>
              <a:gd name="connsiteY5" fmla="*/ 2586514 h 4970621"/>
              <a:gd name="connsiteX6" fmla="*/ 296704 w 3195638"/>
              <a:gd name="connsiteY6" fmla="*/ 4757737 h 4970621"/>
              <a:gd name="connsiteX7" fmla="*/ 16669 w 3195638"/>
              <a:gd name="connsiteY7" fmla="*/ 4755356 h 4970621"/>
              <a:gd name="connsiteX8" fmla="*/ 16669 w 3195638"/>
              <a:gd name="connsiteY8" fmla="*/ 4968240 h 4970621"/>
              <a:gd name="connsiteX9" fmla="*/ 468154 w 3195638"/>
              <a:gd name="connsiteY9" fmla="*/ 4970621 h 4970621"/>
              <a:gd name="connsiteX10" fmla="*/ 478632 w 3195638"/>
              <a:gd name="connsiteY10" fmla="*/ 3484245 h 4970621"/>
              <a:gd name="connsiteX11" fmla="*/ 478632 w 3195638"/>
              <a:gd name="connsiteY11" fmla="*/ 3446145 h 4970621"/>
              <a:gd name="connsiteX12" fmla="*/ 3195638 w 3195638"/>
              <a:gd name="connsiteY12" fmla="*/ 3296126 h 4970621"/>
              <a:gd name="connsiteX13" fmla="*/ 478632 w 3195638"/>
              <a:gd name="connsiteY13" fmla="*/ 3277076 h 4970621"/>
              <a:gd name="connsiteX14" fmla="*/ 482442 w 3195638"/>
              <a:gd name="connsiteY14" fmla="*/ 2211228 h 4970621"/>
              <a:gd name="connsiteX15" fmla="*/ 1558290 w 3195638"/>
              <a:gd name="connsiteY15" fmla="*/ 2211229 h 4970621"/>
              <a:gd name="connsiteX16" fmla="*/ 1555909 w 3195638"/>
              <a:gd name="connsiteY16" fmla="*/ 38100 h 4970621"/>
              <a:gd name="connsiteX17" fmla="*/ 1327309 w 3195638"/>
              <a:gd name="connsiteY17" fmla="*/ 0 h 4970621"/>
              <a:gd name="connsiteX0" fmla="*/ 1327309 w 3202782"/>
              <a:gd name="connsiteY0" fmla="*/ 0 h 4970621"/>
              <a:gd name="connsiteX1" fmla="*/ 1327309 w 3202782"/>
              <a:gd name="connsiteY1" fmla="*/ 2004060 h 4970621"/>
              <a:gd name="connsiteX2" fmla="*/ 268129 w 3202782"/>
              <a:gd name="connsiteY2" fmla="*/ 2004060 h 4970621"/>
              <a:gd name="connsiteX3" fmla="*/ 1430 w 3202782"/>
              <a:gd name="connsiteY3" fmla="*/ 2005965 h 4970621"/>
              <a:gd name="connsiteX4" fmla="*/ 0 w 3202782"/>
              <a:gd name="connsiteY4" fmla="*/ 2584132 h 4970621"/>
              <a:gd name="connsiteX5" fmla="*/ 300038 w 3202782"/>
              <a:gd name="connsiteY5" fmla="*/ 2586514 h 4970621"/>
              <a:gd name="connsiteX6" fmla="*/ 296704 w 3202782"/>
              <a:gd name="connsiteY6" fmla="*/ 4757737 h 4970621"/>
              <a:gd name="connsiteX7" fmla="*/ 16669 w 3202782"/>
              <a:gd name="connsiteY7" fmla="*/ 4755356 h 4970621"/>
              <a:gd name="connsiteX8" fmla="*/ 16669 w 3202782"/>
              <a:gd name="connsiteY8" fmla="*/ 4968240 h 4970621"/>
              <a:gd name="connsiteX9" fmla="*/ 468154 w 3202782"/>
              <a:gd name="connsiteY9" fmla="*/ 4970621 h 4970621"/>
              <a:gd name="connsiteX10" fmla="*/ 478632 w 3202782"/>
              <a:gd name="connsiteY10" fmla="*/ 3484245 h 4970621"/>
              <a:gd name="connsiteX11" fmla="*/ 3202782 w 3202782"/>
              <a:gd name="connsiteY11" fmla="*/ 3460432 h 4970621"/>
              <a:gd name="connsiteX12" fmla="*/ 3195638 w 3202782"/>
              <a:gd name="connsiteY12" fmla="*/ 3296126 h 4970621"/>
              <a:gd name="connsiteX13" fmla="*/ 478632 w 3202782"/>
              <a:gd name="connsiteY13" fmla="*/ 3277076 h 4970621"/>
              <a:gd name="connsiteX14" fmla="*/ 482442 w 3202782"/>
              <a:gd name="connsiteY14" fmla="*/ 2211228 h 4970621"/>
              <a:gd name="connsiteX15" fmla="*/ 1558290 w 3202782"/>
              <a:gd name="connsiteY15" fmla="*/ 2211229 h 4970621"/>
              <a:gd name="connsiteX16" fmla="*/ 1555909 w 3202782"/>
              <a:gd name="connsiteY16" fmla="*/ 38100 h 4970621"/>
              <a:gd name="connsiteX17" fmla="*/ 1327309 w 3202782"/>
              <a:gd name="connsiteY17" fmla="*/ 0 h 4970621"/>
              <a:gd name="connsiteX0" fmla="*/ 1327309 w 3202782"/>
              <a:gd name="connsiteY0" fmla="*/ 0 h 4970621"/>
              <a:gd name="connsiteX1" fmla="*/ 1327309 w 3202782"/>
              <a:gd name="connsiteY1" fmla="*/ 2004060 h 4970621"/>
              <a:gd name="connsiteX2" fmla="*/ 268129 w 3202782"/>
              <a:gd name="connsiteY2" fmla="*/ 2004060 h 4970621"/>
              <a:gd name="connsiteX3" fmla="*/ 1430 w 3202782"/>
              <a:gd name="connsiteY3" fmla="*/ 2005965 h 4970621"/>
              <a:gd name="connsiteX4" fmla="*/ 0 w 3202782"/>
              <a:gd name="connsiteY4" fmla="*/ 2584132 h 4970621"/>
              <a:gd name="connsiteX5" fmla="*/ 300038 w 3202782"/>
              <a:gd name="connsiteY5" fmla="*/ 2586514 h 4970621"/>
              <a:gd name="connsiteX6" fmla="*/ 296704 w 3202782"/>
              <a:gd name="connsiteY6" fmla="*/ 4757737 h 4970621"/>
              <a:gd name="connsiteX7" fmla="*/ 16669 w 3202782"/>
              <a:gd name="connsiteY7" fmla="*/ 4755356 h 4970621"/>
              <a:gd name="connsiteX8" fmla="*/ 16669 w 3202782"/>
              <a:gd name="connsiteY8" fmla="*/ 4968240 h 4970621"/>
              <a:gd name="connsiteX9" fmla="*/ 468154 w 3202782"/>
              <a:gd name="connsiteY9" fmla="*/ 4970621 h 4970621"/>
              <a:gd name="connsiteX10" fmla="*/ 478632 w 3202782"/>
              <a:gd name="connsiteY10" fmla="*/ 3484245 h 4970621"/>
              <a:gd name="connsiteX11" fmla="*/ 3202782 w 3202782"/>
              <a:gd name="connsiteY11" fmla="*/ 3460432 h 4970621"/>
              <a:gd name="connsiteX12" fmla="*/ 3195638 w 3202782"/>
              <a:gd name="connsiteY12" fmla="*/ 3296126 h 4970621"/>
              <a:gd name="connsiteX13" fmla="*/ 490538 w 3202782"/>
              <a:gd name="connsiteY13" fmla="*/ 3241358 h 4970621"/>
              <a:gd name="connsiteX14" fmla="*/ 482442 w 3202782"/>
              <a:gd name="connsiteY14" fmla="*/ 2211228 h 4970621"/>
              <a:gd name="connsiteX15" fmla="*/ 1558290 w 3202782"/>
              <a:gd name="connsiteY15" fmla="*/ 2211229 h 4970621"/>
              <a:gd name="connsiteX16" fmla="*/ 1555909 w 3202782"/>
              <a:gd name="connsiteY16" fmla="*/ 38100 h 4970621"/>
              <a:gd name="connsiteX17" fmla="*/ 1327309 w 3202782"/>
              <a:gd name="connsiteY17" fmla="*/ 0 h 4970621"/>
              <a:gd name="connsiteX0" fmla="*/ 1327309 w 3202782"/>
              <a:gd name="connsiteY0" fmla="*/ 0 h 4970621"/>
              <a:gd name="connsiteX1" fmla="*/ 1327309 w 3202782"/>
              <a:gd name="connsiteY1" fmla="*/ 2004060 h 4970621"/>
              <a:gd name="connsiteX2" fmla="*/ 268129 w 3202782"/>
              <a:gd name="connsiteY2" fmla="*/ 2004060 h 4970621"/>
              <a:gd name="connsiteX3" fmla="*/ 1430 w 3202782"/>
              <a:gd name="connsiteY3" fmla="*/ 2005965 h 4970621"/>
              <a:gd name="connsiteX4" fmla="*/ 0 w 3202782"/>
              <a:gd name="connsiteY4" fmla="*/ 2584132 h 4970621"/>
              <a:gd name="connsiteX5" fmla="*/ 300038 w 3202782"/>
              <a:gd name="connsiteY5" fmla="*/ 2586514 h 4970621"/>
              <a:gd name="connsiteX6" fmla="*/ 296704 w 3202782"/>
              <a:gd name="connsiteY6" fmla="*/ 4757737 h 4970621"/>
              <a:gd name="connsiteX7" fmla="*/ 16669 w 3202782"/>
              <a:gd name="connsiteY7" fmla="*/ 4755356 h 4970621"/>
              <a:gd name="connsiteX8" fmla="*/ 16669 w 3202782"/>
              <a:gd name="connsiteY8" fmla="*/ 4968240 h 4970621"/>
              <a:gd name="connsiteX9" fmla="*/ 468154 w 3202782"/>
              <a:gd name="connsiteY9" fmla="*/ 4970621 h 4970621"/>
              <a:gd name="connsiteX10" fmla="*/ 478632 w 3202782"/>
              <a:gd name="connsiteY10" fmla="*/ 3484245 h 4970621"/>
              <a:gd name="connsiteX11" fmla="*/ 3202782 w 3202782"/>
              <a:gd name="connsiteY11" fmla="*/ 3460432 h 4970621"/>
              <a:gd name="connsiteX12" fmla="*/ 3195638 w 3202782"/>
              <a:gd name="connsiteY12" fmla="*/ 3296126 h 4970621"/>
              <a:gd name="connsiteX13" fmla="*/ 490538 w 3202782"/>
              <a:gd name="connsiteY13" fmla="*/ 3241358 h 4970621"/>
              <a:gd name="connsiteX14" fmla="*/ 482442 w 3202782"/>
              <a:gd name="connsiteY14" fmla="*/ 2211228 h 4970621"/>
              <a:gd name="connsiteX15" fmla="*/ 1558290 w 3202782"/>
              <a:gd name="connsiteY15" fmla="*/ 2211229 h 4970621"/>
              <a:gd name="connsiteX16" fmla="*/ 1555909 w 3202782"/>
              <a:gd name="connsiteY16" fmla="*/ 38100 h 4970621"/>
              <a:gd name="connsiteX17" fmla="*/ 1327309 w 3202782"/>
              <a:gd name="connsiteY17" fmla="*/ 0 h 4970621"/>
              <a:gd name="connsiteX0" fmla="*/ 1327309 w 3202782"/>
              <a:gd name="connsiteY0" fmla="*/ 0 h 4970621"/>
              <a:gd name="connsiteX1" fmla="*/ 1327309 w 3202782"/>
              <a:gd name="connsiteY1" fmla="*/ 2004060 h 4970621"/>
              <a:gd name="connsiteX2" fmla="*/ 268129 w 3202782"/>
              <a:gd name="connsiteY2" fmla="*/ 2004060 h 4970621"/>
              <a:gd name="connsiteX3" fmla="*/ 1430 w 3202782"/>
              <a:gd name="connsiteY3" fmla="*/ 2005965 h 4970621"/>
              <a:gd name="connsiteX4" fmla="*/ 0 w 3202782"/>
              <a:gd name="connsiteY4" fmla="*/ 2584132 h 4970621"/>
              <a:gd name="connsiteX5" fmla="*/ 300038 w 3202782"/>
              <a:gd name="connsiteY5" fmla="*/ 2586514 h 4970621"/>
              <a:gd name="connsiteX6" fmla="*/ 296704 w 3202782"/>
              <a:gd name="connsiteY6" fmla="*/ 4757737 h 4970621"/>
              <a:gd name="connsiteX7" fmla="*/ 16669 w 3202782"/>
              <a:gd name="connsiteY7" fmla="*/ 4755356 h 4970621"/>
              <a:gd name="connsiteX8" fmla="*/ 16669 w 3202782"/>
              <a:gd name="connsiteY8" fmla="*/ 4968240 h 4970621"/>
              <a:gd name="connsiteX9" fmla="*/ 468154 w 3202782"/>
              <a:gd name="connsiteY9" fmla="*/ 4970621 h 4970621"/>
              <a:gd name="connsiteX10" fmla="*/ 478632 w 3202782"/>
              <a:gd name="connsiteY10" fmla="*/ 3484245 h 4970621"/>
              <a:gd name="connsiteX11" fmla="*/ 3202782 w 3202782"/>
              <a:gd name="connsiteY11" fmla="*/ 3460432 h 4970621"/>
              <a:gd name="connsiteX12" fmla="*/ 3195638 w 3202782"/>
              <a:gd name="connsiteY12" fmla="*/ 3296126 h 4970621"/>
              <a:gd name="connsiteX13" fmla="*/ 490538 w 3202782"/>
              <a:gd name="connsiteY13" fmla="*/ 3241358 h 4970621"/>
              <a:gd name="connsiteX14" fmla="*/ 482442 w 3202782"/>
              <a:gd name="connsiteY14" fmla="*/ 2211228 h 4970621"/>
              <a:gd name="connsiteX15" fmla="*/ 1558290 w 3202782"/>
              <a:gd name="connsiteY15" fmla="*/ 2211229 h 4970621"/>
              <a:gd name="connsiteX16" fmla="*/ 1555909 w 3202782"/>
              <a:gd name="connsiteY16" fmla="*/ 38100 h 4970621"/>
              <a:gd name="connsiteX17" fmla="*/ 1327309 w 3202782"/>
              <a:gd name="connsiteY17" fmla="*/ 0 h 4970621"/>
              <a:gd name="connsiteX0" fmla="*/ 1327309 w 3202782"/>
              <a:gd name="connsiteY0" fmla="*/ 0 h 4970621"/>
              <a:gd name="connsiteX1" fmla="*/ 1327309 w 3202782"/>
              <a:gd name="connsiteY1" fmla="*/ 2004060 h 4970621"/>
              <a:gd name="connsiteX2" fmla="*/ 268129 w 3202782"/>
              <a:gd name="connsiteY2" fmla="*/ 2004060 h 4970621"/>
              <a:gd name="connsiteX3" fmla="*/ 1430 w 3202782"/>
              <a:gd name="connsiteY3" fmla="*/ 2005965 h 4970621"/>
              <a:gd name="connsiteX4" fmla="*/ 0 w 3202782"/>
              <a:gd name="connsiteY4" fmla="*/ 2584132 h 4970621"/>
              <a:gd name="connsiteX5" fmla="*/ 300038 w 3202782"/>
              <a:gd name="connsiteY5" fmla="*/ 2586514 h 4970621"/>
              <a:gd name="connsiteX6" fmla="*/ 296704 w 3202782"/>
              <a:gd name="connsiteY6" fmla="*/ 4757737 h 4970621"/>
              <a:gd name="connsiteX7" fmla="*/ 16669 w 3202782"/>
              <a:gd name="connsiteY7" fmla="*/ 4755356 h 4970621"/>
              <a:gd name="connsiteX8" fmla="*/ 16669 w 3202782"/>
              <a:gd name="connsiteY8" fmla="*/ 4968240 h 4970621"/>
              <a:gd name="connsiteX9" fmla="*/ 468154 w 3202782"/>
              <a:gd name="connsiteY9" fmla="*/ 4970621 h 4970621"/>
              <a:gd name="connsiteX10" fmla="*/ 478632 w 3202782"/>
              <a:gd name="connsiteY10" fmla="*/ 3484245 h 4970621"/>
              <a:gd name="connsiteX11" fmla="*/ 3202782 w 3202782"/>
              <a:gd name="connsiteY11" fmla="*/ 3460432 h 4970621"/>
              <a:gd name="connsiteX12" fmla="*/ 3195638 w 3202782"/>
              <a:gd name="connsiteY12" fmla="*/ 3296126 h 4970621"/>
              <a:gd name="connsiteX13" fmla="*/ 490538 w 3202782"/>
              <a:gd name="connsiteY13" fmla="*/ 3241358 h 4970621"/>
              <a:gd name="connsiteX14" fmla="*/ 482442 w 3202782"/>
              <a:gd name="connsiteY14" fmla="*/ 2211228 h 4970621"/>
              <a:gd name="connsiteX15" fmla="*/ 1558290 w 3202782"/>
              <a:gd name="connsiteY15" fmla="*/ 2211229 h 4970621"/>
              <a:gd name="connsiteX16" fmla="*/ 1555909 w 3202782"/>
              <a:gd name="connsiteY16" fmla="*/ 38100 h 4970621"/>
              <a:gd name="connsiteX17" fmla="*/ 1327309 w 3202782"/>
              <a:gd name="connsiteY17" fmla="*/ 0 h 4970621"/>
              <a:gd name="connsiteX0" fmla="*/ 1327309 w 3202782"/>
              <a:gd name="connsiteY0" fmla="*/ 0 h 4970621"/>
              <a:gd name="connsiteX1" fmla="*/ 1327309 w 3202782"/>
              <a:gd name="connsiteY1" fmla="*/ 2004060 h 4970621"/>
              <a:gd name="connsiteX2" fmla="*/ 268129 w 3202782"/>
              <a:gd name="connsiteY2" fmla="*/ 2004060 h 4970621"/>
              <a:gd name="connsiteX3" fmla="*/ 1430 w 3202782"/>
              <a:gd name="connsiteY3" fmla="*/ 2005965 h 4970621"/>
              <a:gd name="connsiteX4" fmla="*/ 0 w 3202782"/>
              <a:gd name="connsiteY4" fmla="*/ 2584132 h 4970621"/>
              <a:gd name="connsiteX5" fmla="*/ 300038 w 3202782"/>
              <a:gd name="connsiteY5" fmla="*/ 2586514 h 4970621"/>
              <a:gd name="connsiteX6" fmla="*/ 296704 w 3202782"/>
              <a:gd name="connsiteY6" fmla="*/ 4757737 h 4970621"/>
              <a:gd name="connsiteX7" fmla="*/ 16669 w 3202782"/>
              <a:gd name="connsiteY7" fmla="*/ 4755356 h 4970621"/>
              <a:gd name="connsiteX8" fmla="*/ 16669 w 3202782"/>
              <a:gd name="connsiteY8" fmla="*/ 4968240 h 4970621"/>
              <a:gd name="connsiteX9" fmla="*/ 468154 w 3202782"/>
              <a:gd name="connsiteY9" fmla="*/ 4970621 h 4970621"/>
              <a:gd name="connsiteX10" fmla="*/ 478632 w 3202782"/>
              <a:gd name="connsiteY10" fmla="*/ 3484245 h 4970621"/>
              <a:gd name="connsiteX11" fmla="*/ 3202782 w 3202782"/>
              <a:gd name="connsiteY11" fmla="*/ 3460432 h 4970621"/>
              <a:gd name="connsiteX12" fmla="*/ 3195638 w 3202782"/>
              <a:gd name="connsiteY12" fmla="*/ 3296126 h 4970621"/>
              <a:gd name="connsiteX13" fmla="*/ 490538 w 3202782"/>
              <a:gd name="connsiteY13" fmla="*/ 3241358 h 4970621"/>
              <a:gd name="connsiteX14" fmla="*/ 482442 w 3202782"/>
              <a:gd name="connsiteY14" fmla="*/ 2211228 h 4970621"/>
              <a:gd name="connsiteX15" fmla="*/ 1558290 w 3202782"/>
              <a:gd name="connsiteY15" fmla="*/ 2211229 h 4970621"/>
              <a:gd name="connsiteX16" fmla="*/ 1555909 w 3202782"/>
              <a:gd name="connsiteY16" fmla="*/ 38100 h 4970621"/>
              <a:gd name="connsiteX17" fmla="*/ 1327309 w 3202782"/>
              <a:gd name="connsiteY17" fmla="*/ 0 h 4970621"/>
              <a:gd name="connsiteX0" fmla="*/ 1327309 w 3202782"/>
              <a:gd name="connsiteY0" fmla="*/ 0 h 4970621"/>
              <a:gd name="connsiteX1" fmla="*/ 1327309 w 3202782"/>
              <a:gd name="connsiteY1" fmla="*/ 2004060 h 4970621"/>
              <a:gd name="connsiteX2" fmla="*/ 268129 w 3202782"/>
              <a:gd name="connsiteY2" fmla="*/ 2004060 h 4970621"/>
              <a:gd name="connsiteX3" fmla="*/ 1430 w 3202782"/>
              <a:gd name="connsiteY3" fmla="*/ 2005965 h 4970621"/>
              <a:gd name="connsiteX4" fmla="*/ 0 w 3202782"/>
              <a:gd name="connsiteY4" fmla="*/ 2584132 h 4970621"/>
              <a:gd name="connsiteX5" fmla="*/ 300038 w 3202782"/>
              <a:gd name="connsiteY5" fmla="*/ 2586514 h 4970621"/>
              <a:gd name="connsiteX6" fmla="*/ 296704 w 3202782"/>
              <a:gd name="connsiteY6" fmla="*/ 4757737 h 4970621"/>
              <a:gd name="connsiteX7" fmla="*/ 16669 w 3202782"/>
              <a:gd name="connsiteY7" fmla="*/ 4755356 h 4970621"/>
              <a:gd name="connsiteX8" fmla="*/ 16669 w 3202782"/>
              <a:gd name="connsiteY8" fmla="*/ 4968240 h 4970621"/>
              <a:gd name="connsiteX9" fmla="*/ 468154 w 3202782"/>
              <a:gd name="connsiteY9" fmla="*/ 4970621 h 4970621"/>
              <a:gd name="connsiteX10" fmla="*/ 473869 w 3202782"/>
              <a:gd name="connsiteY10" fmla="*/ 3496151 h 4970621"/>
              <a:gd name="connsiteX11" fmla="*/ 3202782 w 3202782"/>
              <a:gd name="connsiteY11" fmla="*/ 3460432 h 4970621"/>
              <a:gd name="connsiteX12" fmla="*/ 3195638 w 3202782"/>
              <a:gd name="connsiteY12" fmla="*/ 3296126 h 4970621"/>
              <a:gd name="connsiteX13" fmla="*/ 490538 w 3202782"/>
              <a:gd name="connsiteY13" fmla="*/ 3241358 h 4970621"/>
              <a:gd name="connsiteX14" fmla="*/ 482442 w 3202782"/>
              <a:gd name="connsiteY14" fmla="*/ 2211228 h 4970621"/>
              <a:gd name="connsiteX15" fmla="*/ 1558290 w 3202782"/>
              <a:gd name="connsiteY15" fmla="*/ 2211229 h 4970621"/>
              <a:gd name="connsiteX16" fmla="*/ 1555909 w 3202782"/>
              <a:gd name="connsiteY16" fmla="*/ 38100 h 4970621"/>
              <a:gd name="connsiteX17" fmla="*/ 1327309 w 3202782"/>
              <a:gd name="connsiteY17" fmla="*/ 0 h 4970621"/>
              <a:gd name="connsiteX0" fmla="*/ 1327309 w 3202782"/>
              <a:gd name="connsiteY0" fmla="*/ 0 h 4970621"/>
              <a:gd name="connsiteX1" fmla="*/ 1327309 w 3202782"/>
              <a:gd name="connsiteY1" fmla="*/ 2004060 h 4970621"/>
              <a:gd name="connsiteX2" fmla="*/ 268129 w 3202782"/>
              <a:gd name="connsiteY2" fmla="*/ 2004060 h 4970621"/>
              <a:gd name="connsiteX3" fmla="*/ 1430 w 3202782"/>
              <a:gd name="connsiteY3" fmla="*/ 2005965 h 4970621"/>
              <a:gd name="connsiteX4" fmla="*/ 0 w 3202782"/>
              <a:gd name="connsiteY4" fmla="*/ 2584132 h 4970621"/>
              <a:gd name="connsiteX5" fmla="*/ 300038 w 3202782"/>
              <a:gd name="connsiteY5" fmla="*/ 2586514 h 4970621"/>
              <a:gd name="connsiteX6" fmla="*/ 296704 w 3202782"/>
              <a:gd name="connsiteY6" fmla="*/ 4757737 h 4970621"/>
              <a:gd name="connsiteX7" fmla="*/ 16669 w 3202782"/>
              <a:gd name="connsiteY7" fmla="*/ 4755356 h 4970621"/>
              <a:gd name="connsiteX8" fmla="*/ 16669 w 3202782"/>
              <a:gd name="connsiteY8" fmla="*/ 4968240 h 4970621"/>
              <a:gd name="connsiteX9" fmla="*/ 468154 w 3202782"/>
              <a:gd name="connsiteY9" fmla="*/ 4970621 h 4970621"/>
              <a:gd name="connsiteX10" fmla="*/ 473869 w 3202782"/>
              <a:gd name="connsiteY10" fmla="*/ 3519963 h 4970621"/>
              <a:gd name="connsiteX11" fmla="*/ 3202782 w 3202782"/>
              <a:gd name="connsiteY11" fmla="*/ 3460432 h 4970621"/>
              <a:gd name="connsiteX12" fmla="*/ 3195638 w 3202782"/>
              <a:gd name="connsiteY12" fmla="*/ 3296126 h 4970621"/>
              <a:gd name="connsiteX13" fmla="*/ 490538 w 3202782"/>
              <a:gd name="connsiteY13" fmla="*/ 3241358 h 4970621"/>
              <a:gd name="connsiteX14" fmla="*/ 482442 w 3202782"/>
              <a:gd name="connsiteY14" fmla="*/ 2211228 h 4970621"/>
              <a:gd name="connsiteX15" fmla="*/ 1558290 w 3202782"/>
              <a:gd name="connsiteY15" fmla="*/ 2211229 h 4970621"/>
              <a:gd name="connsiteX16" fmla="*/ 1555909 w 3202782"/>
              <a:gd name="connsiteY16" fmla="*/ 38100 h 4970621"/>
              <a:gd name="connsiteX17" fmla="*/ 1327309 w 3202782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5965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3198020 w 3198020"/>
              <a:gd name="connsiteY11" fmla="*/ 3505675 h 4970621"/>
              <a:gd name="connsiteX12" fmla="*/ 3195638 w 3198020"/>
              <a:gd name="connsiteY12" fmla="*/ 3296126 h 4970621"/>
              <a:gd name="connsiteX13" fmla="*/ 490538 w 3198020"/>
              <a:gd name="connsiteY13" fmla="*/ 3241358 h 4970621"/>
              <a:gd name="connsiteX14" fmla="*/ 482442 w 3198020"/>
              <a:gd name="connsiteY14" fmla="*/ 2211228 h 4970621"/>
              <a:gd name="connsiteX15" fmla="*/ 1558290 w 3198020"/>
              <a:gd name="connsiteY15" fmla="*/ 2211229 h 4970621"/>
              <a:gd name="connsiteX16" fmla="*/ 1555909 w 3198020"/>
              <a:gd name="connsiteY16" fmla="*/ 38100 h 4970621"/>
              <a:gd name="connsiteX17" fmla="*/ 1327309 w 3198020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5965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3198020 w 3198020"/>
              <a:gd name="connsiteY11" fmla="*/ 3505675 h 4970621"/>
              <a:gd name="connsiteX12" fmla="*/ 3195638 w 3198020"/>
              <a:gd name="connsiteY12" fmla="*/ 3265170 h 4970621"/>
              <a:gd name="connsiteX13" fmla="*/ 490538 w 3198020"/>
              <a:gd name="connsiteY13" fmla="*/ 3241358 h 4970621"/>
              <a:gd name="connsiteX14" fmla="*/ 482442 w 3198020"/>
              <a:gd name="connsiteY14" fmla="*/ 2211228 h 4970621"/>
              <a:gd name="connsiteX15" fmla="*/ 1558290 w 3198020"/>
              <a:gd name="connsiteY15" fmla="*/ 2211229 h 4970621"/>
              <a:gd name="connsiteX16" fmla="*/ 1555909 w 3198020"/>
              <a:gd name="connsiteY16" fmla="*/ 38100 h 4970621"/>
              <a:gd name="connsiteX17" fmla="*/ 1327309 w 3198020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5965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3198020 w 3198020"/>
              <a:gd name="connsiteY11" fmla="*/ 3505675 h 4970621"/>
              <a:gd name="connsiteX12" fmla="*/ 3195638 w 3198020"/>
              <a:gd name="connsiteY12" fmla="*/ 3265170 h 4970621"/>
              <a:gd name="connsiteX13" fmla="*/ 490538 w 3198020"/>
              <a:gd name="connsiteY13" fmla="*/ 3241358 h 4970621"/>
              <a:gd name="connsiteX14" fmla="*/ 482442 w 3198020"/>
              <a:gd name="connsiteY14" fmla="*/ 2211228 h 4970621"/>
              <a:gd name="connsiteX15" fmla="*/ 1558290 w 3198020"/>
              <a:gd name="connsiteY15" fmla="*/ 2211229 h 4970621"/>
              <a:gd name="connsiteX16" fmla="*/ 1555909 w 3198020"/>
              <a:gd name="connsiteY16" fmla="*/ 38100 h 4970621"/>
              <a:gd name="connsiteX17" fmla="*/ 1327309 w 3198020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5965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3198020 w 3198020"/>
              <a:gd name="connsiteY11" fmla="*/ 3505675 h 4970621"/>
              <a:gd name="connsiteX12" fmla="*/ 3195638 w 3198020"/>
              <a:gd name="connsiteY12" fmla="*/ 3265170 h 4970621"/>
              <a:gd name="connsiteX13" fmla="*/ 490538 w 3198020"/>
              <a:gd name="connsiteY13" fmla="*/ 3267552 h 4970621"/>
              <a:gd name="connsiteX14" fmla="*/ 482442 w 3198020"/>
              <a:gd name="connsiteY14" fmla="*/ 2211228 h 4970621"/>
              <a:gd name="connsiteX15" fmla="*/ 1558290 w 3198020"/>
              <a:gd name="connsiteY15" fmla="*/ 2211229 h 4970621"/>
              <a:gd name="connsiteX16" fmla="*/ 1555909 w 3198020"/>
              <a:gd name="connsiteY16" fmla="*/ 38100 h 4970621"/>
              <a:gd name="connsiteX17" fmla="*/ 1327309 w 3198020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5965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3198020 w 3198020"/>
              <a:gd name="connsiteY11" fmla="*/ 3505675 h 4970621"/>
              <a:gd name="connsiteX12" fmla="*/ 3195638 w 3198020"/>
              <a:gd name="connsiteY12" fmla="*/ 3265170 h 4970621"/>
              <a:gd name="connsiteX13" fmla="*/ 490538 w 3198020"/>
              <a:gd name="connsiteY13" fmla="*/ 3267552 h 4970621"/>
              <a:gd name="connsiteX14" fmla="*/ 482442 w 3198020"/>
              <a:gd name="connsiteY14" fmla="*/ 2211228 h 4970621"/>
              <a:gd name="connsiteX15" fmla="*/ 1558290 w 3198020"/>
              <a:gd name="connsiteY15" fmla="*/ 2211229 h 4970621"/>
              <a:gd name="connsiteX16" fmla="*/ 1555909 w 3198020"/>
              <a:gd name="connsiteY16" fmla="*/ 38100 h 4970621"/>
              <a:gd name="connsiteX17" fmla="*/ 1327309 w 3198020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5965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3198020 w 3198020"/>
              <a:gd name="connsiteY11" fmla="*/ 3505675 h 4970621"/>
              <a:gd name="connsiteX12" fmla="*/ 3195638 w 3198020"/>
              <a:gd name="connsiteY12" fmla="*/ 3258027 h 4970621"/>
              <a:gd name="connsiteX13" fmla="*/ 490538 w 3198020"/>
              <a:gd name="connsiteY13" fmla="*/ 3267552 h 4970621"/>
              <a:gd name="connsiteX14" fmla="*/ 482442 w 3198020"/>
              <a:gd name="connsiteY14" fmla="*/ 2211228 h 4970621"/>
              <a:gd name="connsiteX15" fmla="*/ 1558290 w 3198020"/>
              <a:gd name="connsiteY15" fmla="*/ 2211229 h 4970621"/>
              <a:gd name="connsiteX16" fmla="*/ 1555909 w 3198020"/>
              <a:gd name="connsiteY16" fmla="*/ 38100 h 4970621"/>
              <a:gd name="connsiteX17" fmla="*/ 1327309 w 3198020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5965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3198020 w 3198020"/>
              <a:gd name="connsiteY11" fmla="*/ 3505675 h 4970621"/>
              <a:gd name="connsiteX12" fmla="*/ 3195638 w 3198020"/>
              <a:gd name="connsiteY12" fmla="*/ 3258027 h 4970621"/>
              <a:gd name="connsiteX13" fmla="*/ 502444 w 3198020"/>
              <a:gd name="connsiteY13" fmla="*/ 3267552 h 4970621"/>
              <a:gd name="connsiteX14" fmla="*/ 482442 w 3198020"/>
              <a:gd name="connsiteY14" fmla="*/ 2211228 h 4970621"/>
              <a:gd name="connsiteX15" fmla="*/ 1558290 w 3198020"/>
              <a:gd name="connsiteY15" fmla="*/ 2211229 h 4970621"/>
              <a:gd name="connsiteX16" fmla="*/ 1555909 w 3198020"/>
              <a:gd name="connsiteY16" fmla="*/ 38100 h 4970621"/>
              <a:gd name="connsiteX17" fmla="*/ 1327309 w 3198020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5965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3198020 w 3198020"/>
              <a:gd name="connsiteY11" fmla="*/ 3505675 h 4970621"/>
              <a:gd name="connsiteX12" fmla="*/ 3195638 w 3198020"/>
              <a:gd name="connsiteY12" fmla="*/ 3258027 h 4970621"/>
              <a:gd name="connsiteX13" fmla="*/ 502444 w 3198020"/>
              <a:gd name="connsiteY13" fmla="*/ 3267552 h 4970621"/>
              <a:gd name="connsiteX14" fmla="*/ 482442 w 3198020"/>
              <a:gd name="connsiteY14" fmla="*/ 2211228 h 4970621"/>
              <a:gd name="connsiteX15" fmla="*/ 1558290 w 3198020"/>
              <a:gd name="connsiteY15" fmla="*/ 2211229 h 4970621"/>
              <a:gd name="connsiteX16" fmla="*/ 1555909 w 3198020"/>
              <a:gd name="connsiteY16" fmla="*/ 38100 h 4970621"/>
              <a:gd name="connsiteX17" fmla="*/ 1327309 w 3198020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5965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3198020 w 3198020"/>
              <a:gd name="connsiteY11" fmla="*/ 3505675 h 4970621"/>
              <a:gd name="connsiteX12" fmla="*/ 3195638 w 3198020"/>
              <a:gd name="connsiteY12" fmla="*/ 3258027 h 4970621"/>
              <a:gd name="connsiteX13" fmla="*/ 502444 w 3198020"/>
              <a:gd name="connsiteY13" fmla="*/ 3267552 h 4970621"/>
              <a:gd name="connsiteX14" fmla="*/ 496729 w 3198020"/>
              <a:gd name="connsiteY14" fmla="*/ 2211228 h 4970621"/>
              <a:gd name="connsiteX15" fmla="*/ 1558290 w 3198020"/>
              <a:gd name="connsiteY15" fmla="*/ 2211229 h 4970621"/>
              <a:gd name="connsiteX16" fmla="*/ 1555909 w 3198020"/>
              <a:gd name="connsiteY16" fmla="*/ 38100 h 4970621"/>
              <a:gd name="connsiteX17" fmla="*/ 1327309 w 3198020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5965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3198020 w 3198020"/>
              <a:gd name="connsiteY11" fmla="*/ 3505675 h 4970621"/>
              <a:gd name="connsiteX12" fmla="*/ 3195638 w 3198020"/>
              <a:gd name="connsiteY12" fmla="*/ 3258027 h 4970621"/>
              <a:gd name="connsiteX13" fmla="*/ 502444 w 3198020"/>
              <a:gd name="connsiteY13" fmla="*/ 3267552 h 4970621"/>
              <a:gd name="connsiteX14" fmla="*/ 496729 w 3198020"/>
              <a:gd name="connsiteY14" fmla="*/ 2211228 h 4970621"/>
              <a:gd name="connsiteX15" fmla="*/ 1558290 w 3198020"/>
              <a:gd name="connsiteY15" fmla="*/ 2211229 h 4970621"/>
              <a:gd name="connsiteX16" fmla="*/ 1555909 w 3198020"/>
              <a:gd name="connsiteY16" fmla="*/ 38100 h 4970621"/>
              <a:gd name="connsiteX17" fmla="*/ 1327309 w 3198020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3198020 w 3198020"/>
              <a:gd name="connsiteY11" fmla="*/ 3505675 h 4970621"/>
              <a:gd name="connsiteX12" fmla="*/ 3195638 w 3198020"/>
              <a:gd name="connsiteY12" fmla="*/ 3258027 h 4970621"/>
              <a:gd name="connsiteX13" fmla="*/ 502444 w 3198020"/>
              <a:gd name="connsiteY13" fmla="*/ 3267552 h 4970621"/>
              <a:gd name="connsiteX14" fmla="*/ 496729 w 3198020"/>
              <a:gd name="connsiteY14" fmla="*/ 2211228 h 4970621"/>
              <a:gd name="connsiteX15" fmla="*/ 1558290 w 3198020"/>
              <a:gd name="connsiteY15" fmla="*/ 2211229 h 4970621"/>
              <a:gd name="connsiteX16" fmla="*/ 1555909 w 3198020"/>
              <a:gd name="connsiteY16" fmla="*/ 38100 h 4970621"/>
              <a:gd name="connsiteX17" fmla="*/ 1327309 w 3198020"/>
              <a:gd name="connsiteY1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3075 w 3198020"/>
              <a:gd name="connsiteY11" fmla="*/ 3512820 h 4970621"/>
              <a:gd name="connsiteX12" fmla="*/ 3198020 w 3198020"/>
              <a:gd name="connsiteY12" fmla="*/ 3505675 h 4970621"/>
              <a:gd name="connsiteX13" fmla="*/ 3195638 w 3198020"/>
              <a:gd name="connsiteY13" fmla="*/ 3258027 h 4970621"/>
              <a:gd name="connsiteX14" fmla="*/ 502444 w 3198020"/>
              <a:gd name="connsiteY14" fmla="*/ 3267552 h 4970621"/>
              <a:gd name="connsiteX15" fmla="*/ 496729 w 3198020"/>
              <a:gd name="connsiteY15" fmla="*/ 2211228 h 4970621"/>
              <a:gd name="connsiteX16" fmla="*/ 1558290 w 3198020"/>
              <a:gd name="connsiteY16" fmla="*/ 2211229 h 4970621"/>
              <a:gd name="connsiteX17" fmla="*/ 1555909 w 3198020"/>
              <a:gd name="connsiteY17" fmla="*/ 38100 h 4970621"/>
              <a:gd name="connsiteX18" fmla="*/ 1327309 w 3198020"/>
              <a:gd name="connsiteY18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3075 w 3198020"/>
              <a:gd name="connsiteY11" fmla="*/ 3512820 h 4970621"/>
              <a:gd name="connsiteX12" fmla="*/ 2102644 w 3198020"/>
              <a:gd name="connsiteY12" fmla="*/ 3510439 h 4970621"/>
              <a:gd name="connsiteX13" fmla="*/ 3198020 w 3198020"/>
              <a:gd name="connsiteY13" fmla="*/ 3505675 h 4970621"/>
              <a:gd name="connsiteX14" fmla="*/ 3195638 w 3198020"/>
              <a:gd name="connsiteY14" fmla="*/ 3258027 h 4970621"/>
              <a:gd name="connsiteX15" fmla="*/ 502444 w 3198020"/>
              <a:gd name="connsiteY15" fmla="*/ 3267552 h 4970621"/>
              <a:gd name="connsiteX16" fmla="*/ 496729 w 3198020"/>
              <a:gd name="connsiteY16" fmla="*/ 2211228 h 4970621"/>
              <a:gd name="connsiteX17" fmla="*/ 1558290 w 3198020"/>
              <a:gd name="connsiteY17" fmla="*/ 2211229 h 4970621"/>
              <a:gd name="connsiteX18" fmla="*/ 1555909 w 3198020"/>
              <a:gd name="connsiteY18" fmla="*/ 38100 h 4970621"/>
              <a:gd name="connsiteX19" fmla="*/ 1327309 w 3198020"/>
              <a:gd name="connsiteY19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3075 w 3198020"/>
              <a:gd name="connsiteY11" fmla="*/ 3512820 h 4970621"/>
              <a:gd name="connsiteX12" fmla="*/ 1821657 w 3198020"/>
              <a:gd name="connsiteY12" fmla="*/ 3510439 h 4970621"/>
              <a:gd name="connsiteX13" fmla="*/ 2102644 w 3198020"/>
              <a:gd name="connsiteY13" fmla="*/ 3510439 h 4970621"/>
              <a:gd name="connsiteX14" fmla="*/ 3198020 w 3198020"/>
              <a:gd name="connsiteY14" fmla="*/ 3505675 h 4970621"/>
              <a:gd name="connsiteX15" fmla="*/ 3195638 w 3198020"/>
              <a:gd name="connsiteY15" fmla="*/ 3258027 h 4970621"/>
              <a:gd name="connsiteX16" fmla="*/ 502444 w 3198020"/>
              <a:gd name="connsiteY16" fmla="*/ 3267552 h 4970621"/>
              <a:gd name="connsiteX17" fmla="*/ 496729 w 3198020"/>
              <a:gd name="connsiteY17" fmla="*/ 2211228 h 4970621"/>
              <a:gd name="connsiteX18" fmla="*/ 1558290 w 3198020"/>
              <a:gd name="connsiteY18" fmla="*/ 2211229 h 4970621"/>
              <a:gd name="connsiteX19" fmla="*/ 1555909 w 3198020"/>
              <a:gd name="connsiteY19" fmla="*/ 38100 h 4970621"/>
              <a:gd name="connsiteX20" fmla="*/ 1327309 w 3198020"/>
              <a:gd name="connsiteY20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3075 w 3198020"/>
              <a:gd name="connsiteY11" fmla="*/ 3512820 h 4970621"/>
              <a:gd name="connsiteX12" fmla="*/ 1821657 w 3198020"/>
              <a:gd name="connsiteY12" fmla="*/ 3510439 h 4970621"/>
              <a:gd name="connsiteX13" fmla="*/ 1993107 w 3198020"/>
              <a:gd name="connsiteY13" fmla="*/ 3510439 h 4970621"/>
              <a:gd name="connsiteX14" fmla="*/ 2102644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502444 w 3198020"/>
              <a:gd name="connsiteY17" fmla="*/ 3267552 h 4970621"/>
              <a:gd name="connsiteX18" fmla="*/ 496729 w 3198020"/>
              <a:gd name="connsiteY18" fmla="*/ 2211228 h 4970621"/>
              <a:gd name="connsiteX19" fmla="*/ 1558290 w 3198020"/>
              <a:gd name="connsiteY19" fmla="*/ 2211229 h 4970621"/>
              <a:gd name="connsiteX20" fmla="*/ 1555909 w 3198020"/>
              <a:gd name="connsiteY20" fmla="*/ 38100 h 4970621"/>
              <a:gd name="connsiteX21" fmla="*/ 1327309 w 3198020"/>
              <a:gd name="connsiteY21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3075 w 3198020"/>
              <a:gd name="connsiteY11" fmla="*/ 3512820 h 4970621"/>
              <a:gd name="connsiteX12" fmla="*/ 1750219 w 3198020"/>
              <a:gd name="connsiteY12" fmla="*/ 4539139 h 4970621"/>
              <a:gd name="connsiteX13" fmla="*/ 1993107 w 3198020"/>
              <a:gd name="connsiteY13" fmla="*/ 3510439 h 4970621"/>
              <a:gd name="connsiteX14" fmla="*/ 2102644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502444 w 3198020"/>
              <a:gd name="connsiteY17" fmla="*/ 3267552 h 4970621"/>
              <a:gd name="connsiteX18" fmla="*/ 496729 w 3198020"/>
              <a:gd name="connsiteY18" fmla="*/ 2211228 h 4970621"/>
              <a:gd name="connsiteX19" fmla="*/ 1558290 w 3198020"/>
              <a:gd name="connsiteY19" fmla="*/ 2211229 h 4970621"/>
              <a:gd name="connsiteX20" fmla="*/ 1555909 w 3198020"/>
              <a:gd name="connsiteY20" fmla="*/ 38100 h 4970621"/>
              <a:gd name="connsiteX21" fmla="*/ 1327309 w 3198020"/>
              <a:gd name="connsiteY21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3075 w 3198020"/>
              <a:gd name="connsiteY11" fmla="*/ 3512820 h 4970621"/>
              <a:gd name="connsiteX12" fmla="*/ 1750219 w 3198020"/>
              <a:gd name="connsiteY12" fmla="*/ 4539139 h 4970621"/>
              <a:gd name="connsiteX13" fmla="*/ 1993107 w 3198020"/>
              <a:gd name="connsiteY13" fmla="*/ 3510439 h 4970621"/>
              <a:gd name="connsiteX14" fmla="*/ 2102644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502444 w 3198020"/>
              <a:gd name="connsiteY17" fmla="*/ 3267552 h 4970621"/>
              <a:gd name="connsiteX18" fmla="*/ 496729 w 3198020"/>
              <a:gd name="connsiteY18" fmla="*/ 2211228 h 4970621"/>
              <a:gd name="connsiteX19" fmla="*/ 1558290 w 3198020"/>
              <a:gd name="connsiteY19" fmla="*/ 2211229 h 4970621"/>
              <a:gd name="connsiteX20" fmla="*/ 1555909 w 3198020"/>
              <a:gd name="connsiteY20" fmla="*/ 38100 h 4970621"/>
              <a:gd name="connsiteX21" fmla="*/ 1327309 w 3198020"/>
              <a:gd name="connsiteY21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3075 w 3198020"/>
              <a:gd name="connsiteY11" fmla="*/ 3512820 h 4970621"/>
              <a:gd name="connsiteX12" fmla="*/ 1750219 w 3198020"/>
              <a:gd name="connsiteY12" fmla="*/ 4539139 h 4970621"/>
              <a:gd name="connsiteX13" fmla="*/ 2124076 w 3198020"/>
              <a:gd name="connsiteY13" fmla="*/ 4529614 h 4970621"/>
              <a:gd name="connsiteX14" fmla="*/ 2102644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502444 w 3198020"/>
              <a:gd name="connsiteY17" fmla="*/ 3267552 h 4970621"/>
              <a:gd name="connsiteX18" fmla="*/ 496729 w 3198020"/>
              <a:gd name="connsiteY18" fmla="*/ 2211228 h 4970621"/>
              <a:gd name="connsiteX19" fmla="*/ 1558290 w 3198020"/>
              <a:gd name="connsiteY19" fmla="*/ 2211229 h 4970621"/>
              <a:gd name="connsiteX20" fmla="*/ 1555909 w 3198020"/>
              <a:gd name="connsiteY20" fmla="*/ 38100 h 4970621"/>
              <a:gd name="connsiteX21" fmla="*/ 1327309 w 3198020"/>
              <a:gd name="connsiteY21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3075 w 3198020"/>
              <a:gd name="connsiteY11" fmla="*/ 3512820 h 4970621"/>
              <a:gd name="connsiteX12" fmla="*/ 1750219 w 3198020"/>
              <a:gd name="connsiteY12" fmla="*/ 4539139 h 4970621"/>
              <a:gd name="connsiteX13" fmla="*/ 2124076 w 3198020"/>
              <a:gd name="connsiteY13" fmla="*/ 4529614 h 4970621"/>
              <a:gd name="connsiteX14" fmla="*/ 2102644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502444 w 3198020"/>
              <a:gd name="connsiteY17" fmla="*/ 3267552 h 4970621"/>
              <a:gd name="connsiteX18" fmla="*/ 496729 w 3198020"/>
              <a:gd name="connsiteY18" fmla="*/ 2211228 h 4970621"/>
              <a:gd name="connsiteX19" fmla="*/ 1558290 w 3198020"/>
              <a:gd name="connsiteY19" fmla="*/ 2211229 h 4970621"/>
              <a:gd name="connsiteX20" fmla="*/ 1555909 w 3198020"/>
              <a:gd name="connsiteY20" fmla="*/ 38100 h 4970621"/>
              <a:gd name="connsiteX21" fmla="*/ 1327309 w 3198020"/>
              <a:gd name="connsiteY21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3075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29614 h 4970621"/>
              <a:gd name="connsiteX14" fmla="*/ 2102644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502444 w 3198020"/>
              <a:gd name="connsiteY17" fmla="*/ 3267552 h 4970621"/>
              <a:gd name="connsiteX18" fmla="*/ 496729 w 3198020"/>
              <a:gd name="connsiteY18" fmla="*/ 2211228 h 4970621"/>
              <a:gd name="connsiteX19" fmla="*/ 1558290 w 3198020"/>
              <a:gd name="connsiteY19" fmla="*/ 2211229 h 4970621"/>
              <a:gd name="connsiteX20" fmla="*/ 1555909 w 3198020"/>
              <a:gd name="connsiteY20" fmla="*/ 38100 h 4970621"/>
              <a:gd name="connsiteX21" fmla="*/ 1327309 w 3198020"/>
              <a:gd name="connsiteY21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3075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02644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502444 w 3198020"/>
              <a:gd name="connsiteY17" fmla="*/ 3267552 h 4970621"/>
              <a:gd name="connsiteX18" fmla="*/ 496729 w 3198020"/>
              <a:gd name="connsiteY18" fmla="*/ 2211228 h 4970621"/>
              <a:gd name="connsiteX19" fmla="*/ 1558290 w 3198020"/>
              <a:gd name="connsiteY19" fmla="*/ 2211229 h 4970621"/>
              <a:gd name="connsiteX20" fmla="*/ 1555909 w 3198020"/>
              <a:gd name="connsiteY20" fmla="*/ 38100 h 4970621"/>
              <a:gd name="connsiteX21" fmla="*/ 1327309 w 3198020"/>
              <a:gd name="connsiteY21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3075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502444 w 3198020"/>
              <a:gd name="connsiteY17" fmla="*/ 3267552 h 4970621"/>
              <a:gd name="connsiteX18" fmla="*/ 496729 w 3198020"/>
              <a:gd name="connsiteY18" fmla="*/ 2211228 h 4970621"/>
              <a:gd name="connsiteX19" fmla="*/ 1558290 w 3198020"/>
              <a:gd name="connsiteY19" fmla="*/ 2211229 h 4970621"/>
              <a:gd name="connsiteX20" fmla="*/ 1555909 w 3198020"/>
              <a:gd name="connsiteY20" fmla="*/ 38100 h 4970621"/>
              <a:gd name="connsiteX21" fmla="*/ 1327309 w 3198020"/>
              <a:gd name="connsiteY21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502444 w 3198020"/>
              <a:gd name="connsiteY17" fmla="*/ 3267552 h 4970621"/>
              <a:gd name="connsiteX18" fmla="*/ 496729 w 3198020"/>
              <a:gd name="connsiteY18" fmla="*/ 2211228 h 4970621"/>
              <a:gd name="connsiteX19" fmla="*/ 1558290 w 3198020"/>
              <a:gd name="connsiteY19" fmla="*/ 2211229 h 4970621"/>
              <a:gd name="connsiteX20" fmla="*/ 1555909 w 3198020"/>
              <a:gd name="connsiteY20" fmla="*/ 38100 h 4970621"/>
              <a:gd name="connsiteX21" fmla="*/ 1327309 w 3198020"/>
              <a:gd name="connsiteY21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326357 w 3198020"/>
              <a:gd name="connsiteY17" fmla="*/ 3260408 h 4970621"/>
              <a:gd name="connsiteX18" fmla="*/ 502444 w 3198020"/>
              <a:gd name="connsiteY18" fmla="*/ 3267552 h 4970621"/>
              <a:gd name="connsiteX19" fmla="*/ 496729 w 3198020"/>
              <a:gd name="connsiteY19" fmla="*/ 2211228 h 4970621"/>
              <a:gd name="connsiteX20" fmla="*/ 1558290 w 3198020"/>
              <a:gd name="connsiteY20" fmla="*/ 2211229 h 4970621"/>
              <a:gd name="connsiteX21" fmla="*/ 1555909 w 3198020"/>
              <a:gd name="connsiteY21" fmla="*/ 38100 h 4970621"/>
              <a:gd name="connsiteX22" fmla="*/ 1327309 w 3198020"/>
              <a:gd name="connsiteY22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326357 w 3198020"/>
              <a:gd name="connsiteY18" fmla="*/ 3260408 h 4970621"/>
              <a:gd name="connsiteX19" fmla="*/ 502444 w 3198020"/>
              <a:gd name="connsiteY19" fmla="*/ 3267552 h 4970621"/>
              <a:gd name="connsiteX20" fmla="*/ 496729 w 3198020"/>
              <a:gd name="connsiteY20" fmla="*/ 2211228 h 4970621"/>
              <a:gd name="connsiteX21" fmla="*/ 1558290 w 3198020"/>
              <a:gd name="connsiteY21" fmla="*/ 2211229 h 4970621"/>
              <a:gd name="connsiteX22" fmla="*/ 1555909 w 3198020"/>
              <a:gd name="connsiteY22" fmla="*/ 38100 h 4970621"/>
              <a:gd name="connsiteX23" fmla="*/ 1327309 w 3198020"/>
              <a:gd name="connsiteY23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381125 w 3198020"/>
              <a:gd name="connsiteY18" fmla="*/ 3260408 h 4970621"/>
              <a:gd name="connsiteX19" fmla="*/ 1326357 w 3198020"/>
              <a:gd name="connsiteY19" fmla="*/ 3260408 h 4970621"/>
              <a:gd name="connsiteX20" fmla="*/ 502444 w 3198020"/>
              <a:gd name="connsiteY20" fmla="*/ 3267552 h 4970621"/>
              <a:gd name="connsiteX21" fmla="*/ 496729 w 3198020"/>
              <a:gd name="connsiteY21" fmla="*/ 2211228 h 4970621"/>
              <a:gd name="connsiteX22" fmla="*/ 1558290 w 3198020"/>
              <a:gd name="connsiteY22" fmla="*/ 2211229 h 4970621"/>
              <a:gd name="connsiteX23" fmla="*/ 1555909 w 3198020"/>
              <a:gd name="connsiteY23" fmla="*/ 38100 h 4970621"/>
              <a:gd name="connsiteX24" fmla="*/ 1327309 w 3198020"/>
              <a:gd name="connsiteY24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478757 w 3198020"/>
              <a:gd name="connsiteY18" fmla="*/ 3258026 h 4970621"/>
              <a:gd name="connsiteX19" fmla="*/ 1381125 w 3198020"/>
              <a:gd name="connsiteY19" fmla="*/ 3260408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478757 w 3198020"/>
              <a:gd name="connsiteY18" fmla="*/ 3258026 h 4970621"/>
              <a:gd name="connsiteX19" fmla="*/ 1381125 w 3198020"/>
              <a:gd name="connsiteY19" fmla="*/ 3260408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478757 w 3198020"/>
              <a:gd name="connsiteY18" fmla="*/ 3258026 h 4970621"/>
              <a:gd name="connsiteX19" fmla="*/ 1438275 w 3198020"/>
              <a:gd name="connsiteY19" fmla="*/ 3103245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04951 w 3198020"/>
              <a:gd name="connsiteY18" fmla="*/ 2834163 h 4970621"/>
              <a:gd name="connsiteX19" fmla="*/ 1438275 w 3198020"/>
              <a:gd name="connsiteY19" fmla="*/ 3103245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04951 w 3198020"/>
              <a:gd name="connsiteY18" fmla="*/ 2834163 h 4970621"/>
              <a:gd name="connsiteX19" fmla="*/ 1438275 w 3198020"/>
              <a:gd name="connsiteY19" fmla="*/ 3103245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04951 w 3198020"/>
              <a:gd name="connsiteY18" fmla="*/ 2834163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54957 w 3198020"/>
              <a:gd name="connsiteY18" fmla="*/ 2229325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54957 w 3198020"/>
              <a:gd name="connsiteY18" fmla="*/ 2229325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54957 w 3198020"/>
              <a:gd name="connsiteY18" fmla="*/ 2229325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54957 w 3198020"/>
              <a:gd name="connsiteY18" fmla="*/ 2229325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54957 w 3198020"/>
              <a:gd name="connsiteY18" fmla="*/ 2229325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54957 w 3198020"/>
              <a:gd name="connsiteY18" fmla="*/ 2229325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54957 w 3198020"/>
              <a:gd name="connsiteY18" fmla="*/ 2229325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69245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62100 w 3198020"/>
              <a:gd name="connsiteY17" fmla="*/ 3255645 h 4970621"/>
              <a:gd name="connsiteX18" fmla="*/ 1569245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69245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58290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46384 w 3198020"/>
              <a:gd name="connsiteY23" fmla="*/ 2211229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46384 w 3198020"/>
              <a:gd name="connsiteY23" fmla="*/ 2227898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46384 w 3198020"/>
              <a:gd name="connsiteY23" fmla="*/ 2227898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546384 w 3198020"/>
              <a:gd name="connsiteY23" fmla="*/ 2227898 h 4970621"/>
              <a:gd name="connsiteX24" fmla="*/ 1555909 w 3198020"/>
              <a:gd name="connsiteY24" fmla="*/ 38100 h 4970621"/>
              <a:gd name="connsiteX25" fmla="*/ 1327309 w 3198020"/>
              <a:gd name="connsiteY25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062038 w 3198020"/>
              <a:gd name="connsiteY23" fmla="*/ 2222183 h 4970621"/>
              <a:gd name="connsiteX24" fmla="*/ 1546384 w 3198020"/>
              <a:gd name="connsiteY24" fmla="*/ 2227898 h 4970621"/>
              <a:gd name="connsiteX25" fmla="*/ 1555909 w 3198020"/>
              <a:gd name="connsiteY25" fmla="*/ 38100 h 4970621"/>
              <a:gd name="connsiteX26" fmla="*/ 1327309 w 3198020"/>
              <a:gd name="connsiteY26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24564 h 4970621"/>
              <a:gd name="connsiteX24" fmla="*/ 1546384 w 3198020"/>
              <a:gd name="connsiteY24" fmla="*/ 2227898 h 4970621"/>
              <a:gd name="connsiteX25" fmla="*/ 1555909 w 3198020"/>
              <a:gd name="connsiteY25" fmla="*/ 38100 h 4970621"/>
              <a:gd name="connsiteX26" fmla="*/ 1327309 w 3198020"/>
              <a:gd name="connsiteY26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27898 h 4970621"/>
              <a:gd name="connsiteX25" fmla="*/ 1555909 w 3198020"/>
              <a:gd name="connsiteY25" fmla="*/ 38100 h 4970621"/>
              <a:gd name="connsiteX26" fmla="*/ 1327309 w 3198020"/>
              <a:gd name="connsiteY26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55909 w 3198020"/>
              <a:gd name="connsiteY25" fmla="*/ 38100 h 4970621"/>
              <a:gd name="connsiteX26" fmla="*/ 1327309 w 3198020"/>
              <a:gd name="connsiteY26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45432 w 3198020"/>
              <a:gd name="connsiteY25" fmla="*/ 1460183 h 4970621"/>
              <a:gd name="connsiteX26" fmla="*/ 1555909 w 3198020"/>
              <a:gd name="connsiteY26" fmla="*/ 38100 h 4970621"/>
              <a:gd name="connsiteX27" fmla="*/ 1327309 w 3198020"/>
              <a:gd name="connsiteY27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45432 w 3198020"/>
              <a:gd name="connsiteY25" fmla="*/ 1460183 h 4970621"/>
              <a:gd name="connsiteX26" fmla="*/ 1545432 w 3198020"/>
              <a:gd name="connsiteY26" fmla="*/ 1383983 h 4970621"/>
              <a:gd name="connsiteX27" fmla="*/ 1555909 w 3198020"/>
              <a:gd name="connsiteY27" fmla="*/ 38100 h 4970621"/>
              <a:gd name="connsiteX28" fmla="*/ 1327309 w 3198020"/>
              <a:gd name="connsiteY28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45432 w 3198020"/>
              <a:gd name="connsiteY25" fmla="*/ 1460183 h 4970621"/>
              <a:gd name="connsiteX26" fmla="*/ 1545432 w 3198020"/>
              <a:gd name="connsiteY26" fmla="*/ 1383983 h 4970621"/>
              <a:gd name="connsiteX27" fmla="*/ 1540669 w 3198020"/>
              <a:gd name="connsiteY27" fmla="*/ 1298258 h 4970621"/>
              <a:gd name="connsiteX28" fmla="*/ 1555909 w 3198020"/>
              <a:gd name="connsiteY28" fmla="*/ 38100 h 4970621"/>
              <a:gd name="connsiteX29" fmla="*/ 1327309 w 3198020"/>
              <a:gd name="connsiteY29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45432 w 3198020"/>
              <a:gd name="connsiteY25" fmla="*/ 1460183 h 4970621"/>
              <a:gd name="connsiteX26" fmla="*/ 1545432 w 3198020"/>
              <a:gd name="connsiteY26" fmla="*/ 1383983 h 4970621"/>
              <a:gd name="connsiteX27" fmla="*/ 1540669 w 3198020"/>
              <a:gd name="connsiteY27" fmla="*/ 1298258 h 4970621"/>
              <a:gd name="connsiteX28" fmla="*/ 1540669 w 3198020"/>
              <a:gd name="connsiteY28" fmla="*/ 1236345 h 4970621"/>
              <a:gd name="connsiteX29" fmla="*/ 1555909 w 3198020"/>
              <a:gd name="connsiteY29" fmla="*/ 38100 h 4970621"/>
              <a:gd name="connsiteX30" fmla="*/ 1327309 w 3198020"/>
              <a:gd name="connsiteY30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45432 w 3198020"/>
              <a:gd name="connsiteY25" fmla="*/ 1460183 h 4970621"/>
              <a:gd name="connsiteX26" fmla="*/ 1545432 w 3198020"/>
              <a:gd name="connsiteY26" fmla="*/ 1383983 h 4970621"/>
              <a:gd name="connsiteX27" fmla="*/ 1540669 w 3198020"/>
              <a:gd name="connsiteY27" fmla="*/ 1298258 h 4970621"/>
              <a:gd name="connsiteX28" fmla="*/ 1540669 w 3198020"/>
              <a:gd name="connsiteY28" fmla="*/ 1236345 h 4970621"/>
              <a:gd name="connsiteX29" fmla="*/ 1555909 w 3198020"/>
              <a:gd name="connsiteY29" fmla="*/ 38100 h 4970621"/>
              <a:gd name="connsiteX30" fmla="*/ 1327309 w 3198020"/>
              <a:gd name="connsiteY30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45432 w 3198020"/>
              <a:gd name="connsiteY25" fmla="*/ 1472089 h 4970621"/>
              <a:gd name="connsiteX26" fmla="*/ 1545432 w 3198020"/>
              <a:gd name="connsiteY26" fmla="*/ 1383983 h 4970621"/>
              <a:gd name="connsiteX27" fmla="*/ 1540669 w 3198020"/>
              <a:gd name="connsiteY27" fmla="*/ 1298258 h 4970621"/>
              <a:gd name="connsiteX28" fmla="*/ 1540669 w 3198020"/>
              <a:gd name="connsiteY28" fmla="*/ 1236345 h 4970621"/>
              <a:gd name="connsiteX29" fmla="*/ 1555909 w 3198020"/>
              <a:gd name="connsiteY29" fmla="*/ 38100 h 4970621"/>
              <a:gd name="connsiteX30" fmla="*/ 1327309 w 3198020"/>
              <a:gd name="connsiteY30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45432 w 3198020"/>
              <a:gd name="connsiteY25" fmla="*/ 1472089 h 4970621"/>
              <a:gd name="connsiteX26" fmla="*/ 2183607 w 3198020"/>
              <a:gd name="connsiteY26" fmla="*/ 1317308 h 4970621"/>
              <a:gd name="connsiteX27" fmla="*/ 1540669 w 3198020"/>
              <a:gd name="connsiteY27" fmla="*/ 1298258 h 4970621"/>
              <a:gd name="connsiteX28" fmla="*/ 1540669 w 3198020"/>
              <a:gd name="connsiteY28" fmla="*/ 1236345 h 4970621"/>
              <a:gd name="connsiteX29" fmla="*/ 1555909 w 3198020"/>
              <a:gd name="connsiteY29" fmla="*/ 38100 h 4970621"/>
              <a:gd name="connsiteX30" fmla="*/ 1327309 w 3198020"/>
              <a:gd name="connsiteY30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45432 w 3198020"/>
              <a:gd name="connsiteY25" fmla="*/ 1472089 h 4970621"/>
              <a:gd name="connsiteX26" fmla="*/ 2183607 w 3198020"/>
              <a:gd name="connsiteY26" fmla="*/ 1317308 h 4970621"/>
              <a:gd name="connsiteX27" fmla="*/ 2462213 w 3198020"/>
              <a:gd name="connsiteY27" fmla="*/ 1214914 h 4970621"/>
              <a:gd name="connsiteX28" fmla="*/ 1540669 w 3198020"/>
              <a:gd name="connsiteY28" fmla="*/ 1236345 h 4970621"/>
              <a:gd name="connsiteX29" fmla="*/ 1555909 w 3198020"/>
              <a:gd name="connsiteY29" fmla="*/ 38100 h 4970621"/>
              <a:gd name="connsiteX30" fmla="*/ 1327309 w 3198020"/>
              <a:gd name="connsiteY30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45432 w 3198020"/>
              <a:gd name="connsiteY25" fmla="*/ 1472089 h 4970621"/>
              <a:gd name="connsiteX26" fmla="*/ 2183607 w 3198020"/>
              <a:gd name="connsiteY26" fmla="*/ 1317308 h 4970621"/>
              <a:gd name="connsiteX27" fmla="*/ 2462213 w 3198020"/>
              <a:gd name="connsiteY27" fmla="*/ 1214914 h 4970621"/>
              <a:gd name="connsiteX28" fmla="*/ 1612106 w 3198020"/>
              <a:gd name="connsiteY28" fmla="*/ 1229201 h 4970621"/>
              <a:gd name="connsiteX29" fmla="*/ 1555909 w 3198020"/>
              <a:gd name="connsiteY29" fmla="*/ 38100 h 4970621"/>
              <a:gd name="connsiteX30" fmla="*/ 1327309 w 3198020"/>
              <a:gd name="connsiteY30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45432 w 3198020"/>
              <a:gd name="connsiteY25" fmla="*/ 1472089 h 4970621"/>
              <a:gd name="connsiteX26" fmla="*/ 2183607 w 3198020"/>
              <a:gd name="connsiteY26" fmla="*/ 1317308 h 4970621"/>
              <a:gd name="connsiteX27" fmla="*/ 2462213 w 3198020"/>
              <a:gd name="connsiteY27" fmla="*/ 1214914 h 4970621"/>
              <a:gd name="connsiteX28" fmla="*/ 1612106 w 3198020"/>
              <a:gd name="connsiteY28" fmla="*/ 1229201 h 4970621"/>
              <a:gd name="connsiteX29" fmla="*/ 1617821 w 3198020"/>
              <a:gd name="connsiteY29" fmla="*/ 2381 h 4970621"/>
              <a:gd name="connsiteX30" fmla="*/ 1327309 w 3198020"/>
              <a:gd name="connsiteY30" fmla="*/ 0 h 4970621"/>
              <a:gd name="connsiteX0" fmla="*/ 1327309 w 3198020"/>
              <a:gd name="connsiteY0" fmla="*/ 0 h 4970621"/>
              <a:gd name="connsiteX1" fmla="*/ 1327309 w 3198020"/>
              <a:gd name="connsiteY1" fmla="*/ 2004060 h 4970621"/>
              <a:gd name="connsiteX2" fmla="*/ 268129 w 3198020"/>
              <a:gd name="connsiteY2" fmla="*/ 2004060 h 4970621"/>
              <a:gd name="connsiteX3" fmla="*/ 1430 w 3198020"/>
              <a:gd name="connsiteY3" fmla="*/ 2003584 h 4970621"/>
              <a:gd name="connsiteX4" fmla="*/ 0 w 3198020"/>
              <a:gd name="connsiteY4" fmla="*/ 2584132 h 4970621"/>
              <a:gd name="connsiteX5" fmla="*/ 300038 w 3198020"/>
              <a:gd name="connsiteY5" fmla="*/ 2586514 h 4970621"/>
              <a:gd name="connsiteX6" fmla="*/ 296704 w 3198020"/>
              <a:gd name="connsiteY6" fmla="*/ 4757737 h 4970621"/>
              <a:gd name="connsiteX7" fmla="*/ 16669 w 3198020"/>
              <a:gd name="connsiteY7" fmla="*/ 4755356 h 4970621"/>
              <a:gd name="connsiteX8" fmla="*/ 16669 w 3198020"/>
              <a:gd name="connsiteY8" fmla="*/ 4968240 h 4970621"/>
              <a:gd name="connsiteX9" fmla="*/ 468154 w 3198020"/>
              <a:gd name="connsiteY9" fmla="*/ 4970621 h 4970621"/>
              <a:gd name="connsiteX10" fmla="*/ 473869 w 3198020"/>
              <a:gd name="connsiteY10" fmla="*/ 3519963 h 4970621"/>
              <a:gd name="connsiteX11" fmla="*/ 1740694 w 3198020"/>
              <a:gd name="connsiteY11" fmla="*/ 3512820 h 4970621"/>
              <a:gd name="connsiteX12" fmla="*/ 1750219 w 3198020"/>
              <a:gd name="connsiteY12" fmla="*/ 4565333 h 4970621"/>
              <a:gd name="connsiteX13" fmla="*/ 2124076 w 3198020"/>
              <a:gd name="connsiteY13" fmla="*/ 4562952 h 4970621"/>
              <a:gd name="connsiteX14" fmla="*/ 2116932 w 3198020"/>
              <a:gd name="connsiteY14" fmla="*/ 3510439 h 4970621"/>
              <a:gd name="connsiteX15" fmla="*/ 3198020 w 3198020"/>
              <a:gd name="connsiteY15" fmla="*/ 3505675 h 4970621"/>
              <a:gd name="connsiteX16" fmla="*/ 3195638 w 3198020"/>
              <a:gd name="connsiteY16" fmla="*/ 3258027 h 4970621"/>
              <a:gd name="connsiteX17" fmla="*/ 1545431 w 3198020"/>
              <a:gd name="connsiteY17" fmla="*/ 3255645 h 4970621"/>
              <a:gd name="connsiteX18" fmla="*/ 1547813 w 3198020"/>
              <a:gd name="connsiteY18" fmla="*/ 2234087 h 4970621"/>
              <a:gd name="connsiteX19" fmla="*/ 1338262 w 3198020"/>
              <a:gd name="connsiteY19" fmla="*/ 2234089 h 4970621"/>
              <a:gd name="connsiteX20" fmla="*/ 1326357 w 3198020"/>
              <a:gd name="connsiteY20" fmla="*/ 3260408 h 4970621"/>
              <a:gd name="connsiteX21" fmla="*/ 502444 w 3198020"/>
              <a:gd name="connsiteY21" fmla="*/ 3267552 h 4970621"/>
              <a:gd name="connsiteX22" fmla="*/ 496729 w 3198020"/>
              <a:gd name="connsiteY22" fmla="*/ 2211228 h 4970621"/>
              <a:gd name="connsiteX23" fmla="*/ 1338263 w 3198020"/>
              <a:gd name="connsiteY23" fmla="*/ 2234089 h 4970621"/>
              <a:gd name="connsiteX24" fmla="*/ 1546384 w 3198020"/>
              <a:gd name="connsiteY24" fmla="*/ 2235042 h 4970621"/>
              <a:gd name="connsiteX25" fmla="*/ 1545432 w 3198020"/>
              <a:gd name="connsiteY25" fmla="*/ 1472089 h 4970621"/>
              <a:gd name="connsiteX26" fmla="*/ 2183607 w 3198020"/>
              <a:gd name="connsiteY26" fmla="*/ 1317308 h 4970621"/>
              <a:gd name="connsiteX27" fmla="*/ 2462213 w 3198020"/>
              <a:gd name="connsiteY27" fmla="*/ 1214914 h 4970621"/>
              <a:gd name="connsiteX28" fmla="*/ 1612106 w 3198020"/>
              <a:gd name="connsiteY28" fmla="*/ 1229201 h 4970621"/>
              <a:gd name="connsiteX29" fmla="*/ 1617821 w 3198020"/>
              <a:gd name="connsiteY29" fmla="*/ 2381 h 4970621"/>
              <a:gd name="connsiteX30" fmla="*/ 1327309 w 3198020"/>
              <a:gd name="connsiteY30" fmla="*/ 0 h 4970621"/>
              <a:gd name="connsiteX0" fmla="*/ 1327309 w 3198020"/>
              <a:gd name="connsiteY0" fmla="*/ 2381 h 4973002"/>
              <a:gd name="connsiteX1" fmla="*/ 1327309 w 3198020"/>
              <a:gd name="connsiteY1" fmla="*/ 2006441 h 4973002"/>
              <a:gd name="connsiteX2" fmla="*/ 268129 w 3198020"/>
              <a:gd name="connsiteY2" fmla="*/ 2006441 h 4973002"/>
              <a:gd name="connsiteX3" fmla="*/ 1430 w 3198020"/>
              <a:gd name="connsiteY3" fmla="*/ 2005965 h 4973002"/>
              <a:gd name="connsiteX4" fmla="*/ 0 w 3198020"/>
              <a:gd name="connsiteY4" fmla="*/ 2586513 h 4973002"/>
              <a:gd name="connsiteX5" fmla="*/ 300038 w 3198020"/>
              <a:gd name="connsiteY5" fmla="*/ 2588895 h 4973002"/>
              <a:gd name="connsiteX6" fmla="*/ 296704 w 3198020"/>
              <a:gd name="connsiteY6" fmla="*/ 4760118 h 4973002"/>
              <a:gd name="connsiteX7" fmla="*/ 16669 w 3198020"/>
              <a:gd name="connsiteY7" fmla="*/ 4757737 h 4973002"/>
              <a:gd name="connsiteX8" fmla="*/ 16669 w 3198020"/>
              <a:gd name="connsiteY8" fmla="*/ 4970621 h 4973002"/>
              <a:gd name="connsiteX9" fmla="*/ 468154 w 3198020"/>
              <a:gd name="connsiteY9" fmla="*/ 4973002 h 4973002"/>
              <a:gd name="connsiteX10" fmla="*/ 473869 w 3198020"/>
              <a:gd name="connsiteY10" fmla="*/ 3522344 h 4973002"/>
              <a:gd name="connsiteX11" fmla="*/ 1740694 w 3198020"/>
              <a:gd name="connsiteY11" fmla="*/ 3515201 h 4973002"/>
              <a:gd name="connsiteX12" fmla="*/ 1750219 w 3198020"/>
              <a:gd name="connsiteY12" fmla="*/ 4567714 h 4973002"/>
              <a:gd name="connsiteX13" fmla="*/ 2124076 w 3198020"/>
              <a:gd name="connsiteY13" fmla="*/ 4565333 h 4973002"/>
              <a:gd name="connsiteX14" fmla="*/ 2116932 w 3198020"/>
              <a:gd name="connsiteY14" fmla="*/ 3512820 h 4973002"/>
              <a:gd name="connsiteX15" fmla="*/ 3198020 w 3198020"/>
              <a:gd name="connsiteY15" fmla="*/ 3508056 h 4973002"/>
              <a:gd name="connsiteX16" fmla="*/ 3195638 w 3198020"/>
              <a:gd name="connsiteY16" fmla="*/ 3260408 h 4973002"/>
              <a:gd name="connsiteX17" fmla="*/ 1545431 w 3198020"/>
              <a:gd name="connsiteY17" fmla="*/ 3258026 h 4973002"/>
              <a:gd name="connsiteX18" fmla="*/ 1547813 w 3198020"/>
              <a:gd name="connsiteY18" fmla="*/ 2236468 h 4973002"/>
              <a:gd name="connsiteX19" fmla="*/ 1338262 w 3198020"/>
              <a:gd name="connsiteY19" fmla="*/ 2236470 h 4973002"/>
              <a:gd name="connsiteX20" fmla="*/ 1326357 w 3198020"/>
              <a:gd name="connsiteY20" fmla="*/ 3262789 h 4973002"/>
              <a:gd name="connsiteX21" fmla="*/ 502444 w 3198020"/>
              <a:gd name="connsiteY21" fmla="*/ 3269933 h 4973002"/>
              <a:gd name="connsiteX22" fmla="*/ 496729 w 3198020"/>
              <a:gd name="connsiteY22" fmla="*/ 2213609 h 4973002"/>
              <a:gd name="connsiteX23" fmla="*/ 1338263 w 3198020"/>
              <a:gd name="connsiteY23" fmla="*/ 2236470 h 4973002"/>
              <a:gd name="connsiteX24" fmla="*/ 1546384 w 3198020"/>
              <a:gd name="connsiteY24" fmla="*/ 2237423 h 4973002"/>
              <a:gd name="connsiteX25" fmla="*/ 1545432 w 3198020"/>
              <a:gd name="connsiteY25" fmla="*/ 1474470 h 4973002"/>
              <a:gd name="connsiteX26" fmla="*/ 2183607 w 3198020"/>
              <a:gd name="connsiteY26" fmla="*/ 1319689 h 4973002"/>
              <a:gd name="connsiteX27" fmla="*/ 2462213 w 3198020"/>
              <a:gd name="connsiteY27" fmla="*/ 1217295 h 4973002"/>
              <a:gd name="connsiteX28" fmla="*/ 1612106 w 3198020"/>
              <a:gd name="connsiteY28" fmla="*/ 1231582 h 4973002"/>
              <a:gd name="connsiteX29" fmla="*/ 1617821 w 3198020"/>
              <a:gd name="connsiteY29" fmla="*/ 0 h 4973002"/>
              <a:gd name="connsiteX30" fmla="*/ 1327309 w 3198020"/>
              <a:gd name="connsiteY30" fmla="*/ 2381 h 4973002"/>
              <a:gd name="connsiteX0" fmla="*/ 1327309 w 3198020"/>
              <a:gd name="connsiteY0" fmla="*/ 2381 h 4973002"/>
              <a:gd name="connsiteX1" fmla="*/ 1327309 w 3198020"/>
              <a:gd name="connsiteY1" fmla="*/ 2006441 h 4973002"/>
              <a:gd name="connsiteX2" fmla="*/ 268129 w 3198020"/>
              <a:gd name="connsiteY2" fmla="*/ 2006441 h 4973002"/>
              <a:gd name="connsiteX3" fmla="*/ 1430 w 3198020"/>
              <a:gd name="connsiteY3" fmla="*/ 2005965 h 4973002"/>
              <a:gd name="connsiteX4" fmla="*/ 0 w 3198020"/>
              <a:gd name="connsiteY4" fmla="*/ 2586513 h 4973002"/>
              <a:gd name="connsiteX5" fmla="*/ 300038 w 3198020"/>
              <a:gd name="connsiteY5" fmla="*/ 2588895 h 4973002"/>
              <a:gd name="connsiteX6" fmla="*/ 296704 w 3198020"/>
              <a:gd name="connsiteY6" fmla="*/ 4760118 h 4973002"/>
              <a:gd name="connsiteX7" fmla="*/ 16669 w 3198020"/>
              <a:gd name="connsiteY7" fmla="*/ 4757737 h 4973002"/>
              <a:gd name="connsiteX8" fmla="*/ 16669 w 3198020"/>
              <a:gd name="connsiteY8" fmla="*/ 4970621 h 4973002"/>
              <a:gd name="connsiteX9" fmla="*/ 468154 w 3198020"/>
              <a:gd name="connsiteY9" fmla="*/ 4973002 h 4973002"/>
              <a:gd name="connsiteX10" fmla="*/ 473869 w 3198020"/>
              <a:gd name="connsiteY10" fmla="*/ 3522344 h 4973002"/>
              <a:gd name="connsiteX11" fmla="*/ 1740694 w 3198020"/>
              <a:gd name="connsiteY11" fmla="*/ 3515201 h 4973002"/>
              <a:gd name="connsiteX12" fmla="*/ 1750219 w 3198020"/>
              <a:gd name="connsiteY12" fmla="*/ 4567714 h 4973002"/>
              <a:gd name="connsiteX13" fmla="*/ 2124076 w 3198020"/>
              <a:gd name="connsiteY13" fmla="*/ 4565333 h 4973002"/>
              <a:gd name="connsiteX14" fmla="*/ 2116932 w 3198020"/>
              <a:gd name="connsiteY14" fmla="*/ 3512820 h 4973002"/>
              <a:gd name="connsiteX15" fmla="*/ 3198020 w 3198020"/>
              <a:gd name="connsiteY15" fmla="*/ 3508056 h 4973002"/>
              <a:gd name="connsiteX16" fmla="*/ 3195638 w 3198020"/>
              <a:gd name="connsiteY16" fmla="*/ 3260408 h 4973002"/>
              <a:gd name="connsiteX17" fmla="*/ 1545431 w 3198020"/>
              <a:gd name="connsiteY17" fmla="*/ 3258026 h 4973002"/>
              <a:gd name="connsiteX18" fmla="*/ 1547813 w 3198020"/>
              <a:gd name="connsiteY18" fmla="*/ 2236468 h 4973002"/>
              <a:gd name="connsiteX19" fmla="*/ 1338262 w 3198020"/>
              <a:gd name="connsiteY19" fmla="*/ 2236470 h 4973002"/>
              <a:gd name="connsiteX20" fmla="*/ 1326357 w 3198020"/>
              <a:gd name="connsiteY20" fmla="*/ 3262789 h 4973002"/>
              <a:gd name="connsiteX21" fmla="*/ 502444 w 3198020"/>
              <a:gd name="connsiteY21" fmla="*/ 3269933 h 4973002"/>
              <a:gd name="connsiteX22" fmla="*/ 496729 w 3198020"/>
              <a:gd name="connsiteY22" fmla="*/ 2213609 h 4973002"/>
              <a:gd name="connsiteX23" fmla="*/ 1338263 w 3198020"/>
              <a:gd name="connsiteY23" fmla="*/ 2236470 h 4973002"/>
              <a:gd name="connsiteX24" fmla="*/ 1546384 w 3198020"/>
              <a:gd name="connsiteY24" fmla="*/ 2237423 h 4973002"/>
              <a:gd name="connsiteX25" fmla="*/ 1545432 w 3198020"/>
              <a:gd name="connsiteY25" fmla="*/ 1474470 h 4973002"/>
              <a:gd name="connsiteX26" fmla="*/ 2183607 w 3198020"/>
              <a:gd name="connsiteY26" fmla="*/ 1319689 h 4973002"/>
              <a:gd name="connsiteX27" fmla="*/ 2462213 w 3198020"/>
              <a:gd name="connsiteY27" fmla="*/ 1217295 h 4973002"/>
              <a:gd name="connsiteX28" fmla="*/ 1614487 w 3198020"/>
              <a:gd name="connsiteY28" fmla="*/ 1248251 h 4973002"/>
              <a:gd name="connsiteX29" fmla="*/ 1617821 w 3198020"/>
              <a:gd name="connsiteY29" fmla="*/ 0 h 4973002"/>
              <a:gd name="connsiteX30" fmla="*/ 1327309 w 3198020"/>
              <a:gd name="connsiteY30" fmla="*/ 2381 h 4973002"/>
              <a:gd name="connsiteX0" fmla="*/ 1327309 w 3198020"/>
              <a:gd name="connsiteY0" fmla="*/ 2381 h 4973002"/>
              <a:gd name="connsiteX1" fmla="*/ 1327309 w 3198020"/>
              <a:gd name="connsiteY1" fmla="*/ 2006441 h 4973002"/>
              <a:gd name="connsiteX2" fmla="*/ 268129 w 3198020"/>
              <a:gd name="connsiteY2" fmla="*/ 2006441 h 4973002"/>
              <a:gd name="connsiteX3" fmla="*/ 1430 w 3198020"/>
              <a:gd name="connsiteY3" fmla="*/ 2005965 h 4973002"/>
              <a:gd name="connsiteX4" fmla="*/ 0 w 3198020"/>
              <a:gd name="connsiteY4" fmla="*/ 2586513 h 4973002"/>
              <a:gd name="connsiteX5" fmla="*/ 300038 w 3198020"/>
              <a:gd name="connsiteY5" fmla="*/ 2588895 h 4973002"/>
              <a:gd name="connsiteX6" fmla="*/ 296704 w 3198020"/>
              <a:gd name="connsiteY6" fmla="*/ 4760118 h 4973002"/>
              <a:gd name="connsiteX7" fmla="*/ 16669 w 3198020"/>
              <a:gd name="connsiteY7" fmla="*/ 4757737 h 4973002"/>
              <a:gd name="connsiteX8" fmla="*/ 16669 w 3198020"/>
              <a:gd name="connsiteY8" fmla="*/ 4970621 h 4973002"/>
              <a:gd name="connsiteX9" fmla="*/ 468154 w 3198020"/>
              <a:gd name="connsiteY9" fmla="*/ 4973002 h 4973002"/>
              <a:gd name="connsiteX10" fmla="*/ 473869 w 3198020"/>
              <a:gd name="connsiteY10" fmla="*/ 3522344 h 4973002"/>
              <a:gd name="connsiteX11" fmla="*/ 1740694 w 3198020"/>
              <a:gd name="connsiteY11" fmla="*/ 3515201 h 4973002"/>
              <a:gd name="connsiteX12" fmla="*/ 1750219 w 3198020"/>
              <a:gd name="connsiteY12" fmla="*/ 4567714 h 4973002"/>
              <a:gd name="connsiteX13" fmla="*/ 2124076 w 3198020"/>
              <a:gd name="connsiteY13" fmla="*/ 4565333 h 4973002"/>
              <a:gd name="connsiteX14" fmla="*/ 2116932 w 3198020"/>
              <a:gd name="connsiteY14" fmla="*/ 3512820 h 4973002"/>
              <a:gd name="connsiteX15" fmla="*/ 3198020 w 3198020"/>
              <a:gd name="connsiteY15" fmla="*/ 3508056 h 4973002"/>
              <a:gd name="connsiteX16" fmla="*/ 3195638 w 3198020"/>
              <a:gd name="connsiteY16" fmla="*/ 3260408 h 4973002"/>
              <a:gd name="connsiteX17" fmla="*/ 1545431 w 3198020"/>
              <a:gd name="connsiteY17" fmla="*/ 3258026 h 4973002"/>
              <a:gd name="connsiteX18" fmla="*/ 1547813 w 3198020"/>
              <a:gd name="connsiteY18" fmla="*/ 2236468 h 4973002"/>
              <a:gd name="connsiteX19" fmla="*/ 1338262 w 3198020"/>
              <a:gd name="connsiteY19" fmla="*/ 2236470 h 4973002"/>
              <a:gd name="connsiteX20" fmla="*/ 1326357 w 3198020"/>
              <a:gd name="connsiteY20" fmla="*/ 3262789 h 4973002"/>
              <a:gd name="connsiteX21" fmla="*/ 502444 w 3198020"/>
              <a:gd name="connsiteY21" fmla="*/ 3269933 h 4973002"/>
              <a:gd name="connsiteX22" fmla="*/ 496729 w 3198020"/>
              <a:gd name="connsiteY22" fmla="*/ 2213609 h 4973002"/>
              <a:gd name="connsiteX23" fmla="*/ 1338263 w 3198020"/>
              <a:gd name="connsiteY23" fmla="*/ 2236470 h 4973002"/>
              <a:gd name="connsiteX24" fmla="*/ 1546384 w 3198020"/>
              <a:gd name="connsiteY24" fmla="*/ 2237423 h 4973002"/>
              <a:gd name="connsiteX25" fmla="*/ 1545432 w 3198020"/>
              <a:gd name="connsiteY25" fmla="*/ 1474470 h 4973002"/>
              <a:gd name="connsiteX26" fmla="*/ 2183607 w 3198020"/>
              <a:gd name="connsiteY26" fmla="*/ 1319689 h 4973002"/>
              <a:gd name="connsiteX27" fmla="*/ 2462213 w 3198020"/>
              <a:gd name="connsiteY27" fmla="*/ 1217295 h 4973002"/>
              <a:gd name="connsiteX28" fmla="*/ 1614487 w 3198020"/>
              <a:gd name="connsiteY28" fmla="*/ 1248251 h 4973002"/>
              <a:gd name="connsiteX29" fmla="*/ 1617821 w 3198020"/>
              <a:gd name="connsiteY29" fmla="*/ 0 h 4973002"/>
              <a:gd name="connsiteX30" fmla="*/ 1327309 w 3198020"/>
              <a:gd name="connsiteY30" fmla="*/ 2381 h 4973002"/>
              <a:gd name="connsiteX0" fmla="*/ 1327309 w 3198020"/>
              <a:gd name="connsiteY0" fmla="*/ 2381 h 4973002"/>
              <a:gd name="connsiteX1" fmla="*/ 1327309 w 3198020"/>
              <a:gd name="connsiteY1" fmla="*/ 2006441 h 4973002"/>
              <a:gd name="connsiteX2" fmla="*/ 268129 w 3198020"/>
              <a:gd name="connsiteY2" fmla="*/ 2006441 h 4973002"/>
              <a:gd name="connsiteX3" fmla="*/ 1430 w 3198020"/>
              <a:gd name="connsiteY3" fmla="*/ 2005965 h 4973002"/>
              <a:gd name="connsiteX4" fmla="*/ 0 w 3198020"/>
              <a:gd name="connsiteY4" fmla="*/ 2586513 h 4973002"/>
              <a:gd name="connsiteX5" fmla="*/ 300038 w 3198020"/>
              <a:gd name="connsiteY5" fmla="*/ 2588895 h 4973002"/>
              <a:gd name="connsiteX6" fmla="*/ 296704 w 3198020"/>
              <a:gd name="connsiteY6" fmla="*/ 4760118 h 4973002"/>
              <a:gd name="connsiteX7" fmla="*/ 16669 w 3198020"/>
              <a:gd name="connsiteY7" fmla="*/ 4757737 h 4973002"/>
              <a:gd name="connsiteX8" fmla="*/ 16669 w 3198020"/>
              <a:gd name="connsiteY8" fmla="*/ 4970621 h 4973002"/>
              <a:gd name="connsiteX9" fmla="*/ 468154 w 3198020"/>
              <a:gd name="connsiteY9" fmla="*/ 4973002 h 4973002"/>
              <a:gd name="connsiteX10" fmla="*/ 473869 w 3198020"/>
              <a:gd name="connsiteY10" fmla="*/ 3522344 h 4973002"/>
              <a:gd name="connsiteX11" fmla="*/ 1740694 w 3198020"/>
              <a:gd name="connsiteY11" fmla="*/ 3515201 h 4973002"/>
              <a:gd name="connsiteX12" fmla="*/ 1750219 w 3198020"/>
              <a:gd name="connsiteY12" fmla="*/ 4567714 h 4973002"/>
              <a:gd name="connsiteX13" fmla="*/ 2124076 w 3198020"/>
              <a:gd name="connsiteY13" fmla="*/ 4565333 h 4973002"/>
              <a:gd name="connsiteX14" fmla="*/ 2116932 w 3198020"/>
              <a:gd name="connsiteY14" fmla="*/ 3512820 h 4973002"/>
              <a:gd name="connsiteX15" fmla="*/ 3198020 w 3198020"/>
              <a:gd name="connsiteY15" fmla="*/ 3508056 h 4973002"/>
              <a:gd name="connsiteX16" fmla="*/ 3195638 w 3198020"/>
              <a:gd name="connsiteY16" fmla="*/ 3260408 h 4973002"/>
              <a:gd name="connsiteX17" fmla="*/ 1545431 w 3198020"/>
              <a:gd name="connsiteY17" fmla="*/ 3258026 h 4973002"/>
              <a:gd name="connsiteX18" fmla="*/ 1547813 w 3198020"/>
              <a:gd name="connsiteY18" fmla="*/ 2236468 h 4973002"/>
              <a:gd name="connsiteX19" fmla="*/ 1338262 w 3198020"/>
              <a:gd name="connsiteY19" fmla="*/ 2236470 h 4973002"/>
              <a:gd name="connsiteX20" fmla="*/ 1326357 w 3198020"/>
              <a:gd name="connsiteY20" fmla="*/ 3262789 h 4973002"/>
              <a:gd name="connsiteX21" fmla="*/ 502444 w 3198020"/>
              <a:gd name="connsiteY21" fmla="*/ 3269933 h 4973002"/>
              <a:gd name="connsiteX22" fmla="*/ 496729 w 3198020"/>
              <a:gd name="connsiteY22" fmla="*/ 2213609 h 4973002"/>
              <a:gd name="connsiteX23" fmla="*/ 1338263 w 3198020"/>
              <a:gd name="connsiteY23" fmla="*/ 2236470 h 4973002"/>
              <a:gd name="connsiteX24" fmla="*/ 1546384 w 3198020"/>
              <a:gd name="connsiteY24" fmla="*/ 2237423 h 4973002"/>
              <a:gd name="connsiteX25" fmla="*/ 1545432 w 3198020"/>
              <a:gd name="connsiteY25" fmla="*/ 1474470 h 4973002"/>
              <a:gd name="connsiteX26" fmla="*/ 2183607 w 3198020"/>
              <a:gd name="connsiteY26" fmla="*/ 1319689 h 4973002"/>
              <a:gd name="connsiteX27" fmla="*/ 2486026 w 3198020"/>
              <a:gd name="connsiteY27" fmla="*/ 1250633 h 4973002"/>
              <a:gd name="connsiteX28" fmla="*/ 1614487 w 3198020"/>
              <a:gd name="connsiteY28" fmla="*/ 1248251 h 4973002"/>
              <a:gd name="connsiteX29" fmla="*/ 1617821 w 3198020"/>
              <a:gd name="connsiteY29" fmla="*/ 0 h 4973002"/>
              <a:gd name="connsiteX30" fmla="*/ 1327309 w 3198020"/>
              <a:gd name="connsiteY30" fmla="*/ 2381 h 4973002"/>
              <a:gd name="connsiteX0" fmla="*/ 1327309 w 3198020"/>
              <a:gd name="connsiteY0" fmla="*/ 2381 h 4973002"/>
              <a:gd name="connsiteX1" fmla="*/ 1327309 w 3198020"/>
              <a:gd name="connsiteY1" fmla="*/ 2006441 h 4973002"/>
              <a:gd name="connsiteX2" fmla="*/ 268129 w 3198020"/>
              <a:gd name="connsiteY2" fmla="*/ 2006441 h 4973002"/>
              <a:gd name="connsiteX3" fmla="*/ 1430 w 3198020"/>
              <a:gd name="connsiteY3" fmla="*/ 2005965 h 4973002"/>
              <a:gd name="connsiteX4" fmla="*/ 0 w 3198020"/>
              <a:gd name="connsiteY4" fmla="*/ 2586513 h 4973002"/>
              <a:gd name="connsiteX5" fmla="*/ 300038 w 3198020"/>
              <a:gd name="connsiteY5" fmla="*/ 2588895 h 4973002"/>
              <a:gd name="connsiteX6" fmla="*/ 296704 w 3198020"/>
              <a:gd name="connsiteY6" fmla="*/ 4760118 h 4973002"/>
              <a:gd name="connsiteX7" fmla="*/ 16669 w 3198020"/>
              <a:gd name="connsiteY7" fmla="*/ 4757737 h 4973002"/>
              <a:gd name="connsiteX8" fmla="*/ 16669 w 3198020"/>
              <a:gd name="connsiteY8" fmla="*/ 4970621 h 4973002"/>
              <a:gd name="connsiteX9" fmla="*/ 468154 w 3198020"/>
              <a:gd name="connsiteY9" fmla="*/ 4973002 h 4973002"/>
              <a:gd name="connsiteX10" fmla="*/ 473869 w 3198020"/>
              <a:gd name="connsiteY10" fmla="*/ 3522344 h 4973002"/>
              <a:gd name="connsiteX11" fmla="*/ 1740694 w 3198020"/>
              <a:gd name="connsiteY11" fmla="*/ 3515201 h 4973002"/>
              <a:gd name="connsiteX12" fmla="*/ 1750219 w 3198020"/>
              <a:gd name="connsiteY12" fmla="*/ 4567714 h 4973002"/>
              <a:gd name="connsiteX13" fmla="*/ 2124076 w 3198020"/>
              <a:gd name="connsiteY13" fmla="*/ 4565333 h 4973002"/>
              <a:gd name="connsiteX14" fmla="*/ 2116932 w 3198020"/>
              <a:gd name="connsiteY14" fmla="*/ 3512820 h 4973002"/>
              <a:gd name="connsiteX15" fmla="*/ 3198020 w 3198020"/>
              <a:gd name="connsiteY15" fmla="*/ 3508056 h 4973002"/>
              <a:gd name="connsiteX16" fmla="*/ 3195638 w 3198020"/>
              <a:gd name="connsiteY16" fmla="*/ 3260408 h 4973002"/>
              <a:gd name="connsiteX17" fmla="*/ 1545431 w 3198020"/>
              <a:gd name="connsiteY17" fmla="*/ 3258026 h 4973002"/>
              <a:gd name="connsiteX18" fmla="*/ 1547813 w 3198020"/>
              <a:gd name="connsiteY18" fmla="*/ 2236468 h 4973002"/>
              <a:gd name="connsiteX19" fmla="*/ 1338262 w 3198020"/>
              <a:gd name="connsiteY19" fmla="*/ 2236470 h 4973002"/>
              <a:gd name="connsiteX20" fmla="*/ 1326357 w 3198020"/>
              <a:gd name="connsiteY20" fmla="*/ 3262789 h 4973002"/>
              <a:gd name="connsiteX21" fmla="*/ 502444 w 3198020"/>
              <a:gd name="connsiteY21" fmla="*/ 3269933 h 4973002"/>
              <a:gd name="connsiteX22" fmla="*/ 496729 w 3198020"/>
              <a:gd name="connsiteY22" fmla="*/ 2213609 h 4973002"/>
              <a:gd name="connsiteX23" fmla="*/ 1338263 w 3198020"/>
              <a:gd name="connsiteY23" fmla="*/ 2236470 h 4973002"/>
              <a:gd name="connsiteX24" fmla="*/ 1546384 w 3198020"/>
              <a:gd name="connsiteY24" fmla="*/ 2237423 h 4973002"/>
              <a:gd name="connsiteX25" fmla="*/ 1545432 w 3198020"/>
              <a:gd name="connsiteY25" fmla="*/ 1474470 h 4973002"/>
              <a:gd name="connsiteX26" fmla="*/ 2183607 w 3198020"/>
              <a:gd name="connsiteY26" fmla="*/ 1319689 h 4973002"/>
              <a:gd name="connsiteX27" fmla="*/ 2486026 w 3198020"/>
              <a:gd name="connsiteY27" fmla="*/ 1250633 h 4973002"/>
              <a:gd name="connsiteX28" fmla="*/ 1614487 w 3198020"/>
              <a:gd name="connsiteY28" fmla="*/ 1248251 h 4973002"/>
              <a:gd name="connsiteX29" fmla="*/ 1617821 w 3198020"/>
              <a:gd name="connsiteY29" fmla="*/ 0 h 4973002"/>
              <a:gd name="connsiteX30" fmla="*/ 1327309 w 3198020"/>
              <a:gd name="connsiteY30" fmla="*/ 2381 h 4973002"/>
              <a:gd name="connsiteX0" fmla="*/ 1327309 w 3198020"/>
              <a:gd name="connsiteY0" fmla="*/ 2381 h 4973002"/>
              <a:gd name="connsiteX1" fmla="*/ 1327309 w 3198020"/>
              <a:gd name="connsiteY1" fmla="*/ 2006441 h 4973002"/>
              <a:gd name="connsiteX2" fmla="*/ 268129 w 3198020"/>
              <a:gd name="connsiteY2" fmla="*/ 2006441 h 4973002"/>
              <a:gd name="connsiteX3" fmla="*/ 1430 w 3198020"/>
              <a:gd name="connsiteY3" fmla="*/ 2005965 h 4973002"/>
              <a:gd name="connsiteX4" fmla="*/ 0 w 3198020"/>
              <a:gd name="connsiteY4" fmla="*/ 2586513 h 4973002"/>
              <a:gd name="connsiteX5" fmla="*/ 300038 w 3198020"/>
              <a:gd name="connsiteY5" fmla="*/ 2588895 h 4973002"/>
              <a:gd name="connsiteX6" fmla="*/ 296704 w 3198020"/>
              <a:gd name="connsiteY6" fmla="*/ 4760118 h 4973002"/>
              <a:gd name="connsiteX7" fmla="*/ 16669 w 3198020"/>
              <a:gd name="connsiteY7" fmla="*/ 4757737 h 4973002"/>
              <a:gd name="connsiteX8" fmla="*/ 16669 w 3198020"/>
              <a:gd name="connsiteY8" fmla="*/ 4970621 h 4973002"/>
              <a:gd name="connsiteX9" fmla="*/ 468154 w 3198020"/>
              <a:gd name="connsiteY9" fmla="*/ 4973002 h 4973002"/>
              <a:gd name="connsiteX10" fmla="*/ 473869 w 3198020"/>
              <a:gd name="connsiteY10" fmla="*/ 3522344 h 4973002"/>
              <a:gd name="connsiteX11" fmla="*/ 1740694 w 3198020"/>
              <a:gd name="connsiteY11" fmla="*/ 3515201 h 4973002"/>
              <a:gd name="connsiteX12" fmla="*/ 1750219 w 3198020"/>
              <a:gd name="connsiteY12" fmla="*/ 4567714 h 4973002"/>
              <a:gd name="connsiteX13" fmla="*/ 2124076 w 3198020"/>
              <a:gd name="connsiteY13" fmla="*/ 4565333 h 4973002"/>
              <a:gd name="connsiteX14" fmla="*/ 2116932 w 3198020"/>
              <a:gd name="connsiteY14" fmla="*/ 3512820 h 4973002"/>
              <a:gd name="connsiteX15" fmla="*/ 3198020 w 3198020"/>
              <a:gd name="connsiteY15" fmla="*/ 3508056 h 4973002"/>
              <a:gd name="connsiteX16" fmla="*/ 3195638 w 3198020"/>
              <a:gd name="connsiteY16" fmla="*/ 3260408 h 4973002"/>
              <a:gd name="connsiteX17" fmla="*/ 1545431 w 3198020"/>
              <a:gd name="connsiteY17" fmla="*/ 3258026 h 4973002"/>
              <a:gd name="connsiteX18" fmla="*/ 1547813 w 3198020"/>
              <a:gd name="connsiteY18" fmla="*/ 2236468 h 4973002"/>
              <a:gd name="connsiteX19" fmla="*/ 1338262 w 3198020"/>
              <a:gd name="connsiteY19" fmla="*/ 2236470 h 4973002"/>
              <a:gd name="connsiteX20" fmla="*/ 1326357 w 3198020"/>
              <a:gd name="connsiteY20" fmla="*/ 3262789 h 4973002"/>
              <a:gd name="connsiteX21" fmla="*/ 502444 w 3198020"/>
              <a:gd name="connsiteY21" fmla="*/ 3269933 h 4973002"/>
              <a:gd name="connsiteX22" fmla="*/ 496729 w 3198020"/>
              <a:gd name="connsiteY22" fmla="*/ 2213609 h 4973002"/>
              <a:gd name="connsiteX23" fmla="*/ 1338263 w 3198020"/>
              <a:gd name="connsiteY23" fmla="*/ 2236470 h 4973002"/>
              <a:gd name="connsiteX24" fmla="*/ 1546384 w 3198020"/>
              <a:gd name="connsiteY24" fmla="*/ 2237423 h 4973002"/>
              <a:gd name="connsiteX25" fmla="*/ 1545432 w 3198020"/>
              <a:gd name="connsiteY25" fmla="*/ 1474470 h 4973002"/>
              <a:gd name="connsiteX26" fmla="*/ 2826545 w 3198020"/>
              <a:gd name="connsiteY26" fmla="*/ 1345883 h 4973002"/>
              <a:gd name="connsiteX27" fmla="*/ 2486026 w 3198020"/>
              <a:gd name="connsiteY27" fmla="*/ 1250633 h 4973002"/>
              <a:gd name="connsiteX28" fmla="*/ 1614487 w 3198020"/>
              <a:gd name="connsiteY28" fmla="*/ 1248251 h 4973002"/>
              <a:gd name="connsiteX29" fmla="*/ 1617821 w 3198020"/>
              <a:gd name="connsiteY29" fmla="*/ 0 h 4973002"/>
              <a:gd name="connsiteX30" fmla="*/ 1327309 w 3198020"/>
              <a:gd name="connsiteY30" fmla="*/ 2381 h 4973002"/>
              <a:gd name="connsiteX0" fmla="*/ 1327309 w 3198020"/>
              <a:gd name="connsiteY0" fmla="*/ 2381 h 4973002"/>
              <a:gd name="connsiteX1" fmla="*/ 1327309 w 3198020"/>
              <a:gd name="connsiteY1" fmla="*/ 2006441 h 4973002"/>
              <a:gd name="connsiteX2" fmla="*/ 268129 w 3198020"/>
              <a:gd name="connsiteY2" fmla="*/ 2006441 h 4973002"/>
              <a:gd name="connsiteX3" fmla="*/ 1430 w 3198020"/>
              <a:gd name="connsiteY3" fmla="*/ 2005965 h 4973002"/>
              <a:gd name="connsiteX4" fmla="*/ 0 w 3198020"/>
              <a:gd name="connsiteY4" fmla="*/ 2586513 h 4973002"/>
              <a:gd name="connsiteX5" fmla="*/ 300038 w 3198020"/>
              <a:gd name="connsiteY5" fmla="*/ 2588895 h 4973002"/>
              <a:gd name="connsiteX6" fmla="*/ 296704 w 3198020"/>
              <a:gd name="connsiteY6" fmla="*/ 4760118 h 4973002"/>
              <a:gd name="connsiteX7" fmla="*/ 16669 w 3198020"/>
              <a:gd name="connsiteY7" fmla="*/ 4757737 h 4973002"/>
              <a:gd name="connsiteX8" fmla="*/ 16669 w 3198020"/>
              <a:gd name="connsiteY8" fmla="*/ 4970621 h 4973002"/>
              <a:gd name="connsiteX9" fmla="*/ 468154 w 3198020"/>
              <a:gd name="connsiteY9" fmla="*/ 4973002 h 4973002"/>
              <a:gd name="connsiteX10" fmla="*/ 473869 w 3198020"/>
              <a:gd name="connsiteY10" fmla="*/ 3522344 h 4973002"/>
              <a:gd name="connsiteX11" fmla="*/ 1740694 w 3198020"/>
              <a:gd name="connsiteY11" fmla="*/ 3515201 h 4973002"/>
              <a:gd name="connsiteX12" fmla="*/ 1750219 w 3198020"/>
              <a:gd name="connsiteY12" fmla="*/ 4567714 h 4973002"/>
              <a:gd name="connsiteX13" fmla="*/ 2124076 w 3198020"/>
              <a:gd name="connsiteY13" fmla="*/ 4565333 h 4973002"/>
              <a:gd name="connsiteX14" fmla="*/ 2116932 w 3198020"/>
              <a:gd name="connsiteY14" fmla="*/ 3512820 h 4973002"/>
              <a:gd name="connsiteX15" fmla="*/ 3198020 w 3198020"/>
              <a:gd name="connsiteY15" fmla="*/ 3508056 h 4973002"/>
              <a:gd name="connsiteX16" fmla="*/ 3195638 w 3198020"/>
              <a:gd name="connsiteY16" fmla="*/ 3260408 h 4973002"/>
              <a:gd name="connsiteX17" fmla="*/ 1545431 w 3198020"/>
              <a:gd name="connsiteY17" fmla="*/ 3258026 h 4973002"/>
              <a:gd name="connsiteX18" fmla="*/ 1547813 w 3198020"/>
              <a:gd name="connsiteY18" fmla="*/ 2236468 h 4973002"/>
              <a:gd name="connsiteX19" fmla="*/ 1338262 w 3198020"/>
              <a:gd name="connsiteY19" fmla="*/ 2236470 h 4973002"/>
              <a:gd name="connsiteX20" fmla="*/ 1326357 w 3198020"/>
              <a:gd name="connsiteY20" fmla="*/ 3262789 h 4973002"/>
              <a:gd name="connsiteX21" fmla="*/ 502444 w 3198020"/>
              <a:gd name="connsiteY21" fmla="*/ 3269933 h 4973002"/>
              <a:gd name="connsiteX22" fmla="*/ 496729 w 3198020"/>
              <a:gd name="connsiteY22" fmla="*/ 2213609 h 4973002"/>
              <a:gd name="connsiteX23" fmla="*/ 1338263 w 3198020"/>
              <a:gd name="connsiteY23" fmla="*/ 2236470 h 4973002"/>
              <a:gd name="connsiteX24" fmla="*/ 1546384 w 3198020"/>
              <a:gd name="connsiteY24" fmla="*/ 2237423 h 4973002"/>
              <a:gd name="connsiteX25" fmla="*/ 1545432 w 3198020"/>
              <a:gd name="connsiteY25" fmla="*/ 1474470 h 4973002"/>
              <a:gd name="connsiteX26" fmla="*/ 2826545 w 3198020"/>
              <a:gd name="connsiteY26" fmla="*/ 1345883 h 4973002"/>
              <a:gd name="connsiteX27" fmla="*/ 2486026 w 3198020"/>
              <a:gd name="connsiteY27" fmla="*/ 1250633 h 4973002"/>
              <a:gd name="connsiteX28" fmla="*/ 1614487 w 3198020"/>
              <a:gd name="connsiteY28" fmla="*/ 1248251 h 4973002"/>
              <a:gd name="connsiteX29" fmla="*/ 1617821 w 3198020"/>
              <a:gd name="connsiteY29" fmla="*/ 0 h 4973002"/>
              <a:gd name="connsiteX30" fmla="*/ 1327309 w 3198020"/>
              <a:gd name="connsiteY30" fmla="*/ 2381 h 4973002"/>
              <a:gd name="connsiteX0" fmla="*/ 1327309 w 3267076"/>
              <a:gd name="connsiteY0" fmla="*/ 2381 h 4973002"/>
              <a:gd name="connsiteX1" fmla="*/ 1327309 w 3267076"/>
              <a:gd name="connsiteY1" fmla="*/ 2006441 h 4973002"/>
              <a:gd name="connsiteX2" fmla="*/ 268129 w 3267076"/>
              <a:gd name="connsiteY2" fmla="*/ 2006441 h 4973002"/>
              <a:gd name="connsiteX3" fmla="*/ 1430 w 3267076"/>
              <a:gd name="connsiteY3" fmla="*/ 2005965 h 4973002"/>
              <a:gd name="connsiteX4" fmla="*/ 0 w 3267076"/>
              <a:gd name="connsiteY4" fmla="*/ 2586513 h 4973002"/>
              <a:gd name="connsiteX5" fmla="*/ 300038 w 3267076"/>
              <a:gd name="connsiteY5" fmla="*/ 2588895 h 4973002"/>
              <a:gd name="connsiteX6" fmla="*/ 296704 w 3267076"/>
              <a:gd name="connsiteY6" fmla="*/ 4760118 h 4973002"/>
              <a:gd name="connsiteX7" fmla="*/ 16669 w 3267076"/>
              <a:gd name="connsiteY7" fmla="*/ 4757737 h 4973002"/>
              <a:gd name="connsiteX8" fmla="*/ 16669 w 3267076"/>
              <a:gd name="connsiteY8" fmla="*/ 4970621 h 4973002"/>
              <a:gd name="connsiteX9" fmla="*/ 468154 w 3267076"/>
              <a:gd name="connsiteY9" fmla="*/ 4973002 h 4973002"/>
              <a:gd name="connsiteX10" fmla="*/ 473869 w 3267076"/>
              <a:gd name="connsiteY10" fmla="*/ 3522344 h 4973002"/>
              <a:gd name="connsiteX11" fmla="*/ 1740694 w 3267076"/>
              <a:gd name="connsiteY11" fmla="*/ 3515201 h 4973002"/>
              <a:gd name="connsiteX12" fmla="*/ 1750219 w 3267076"/>
              <a:gd name="connsiteY12" fmla="*/ 4567714 h 4973002"/>
              <a:gd name="connsiteX13" fmla="*/ 2124076 w 3267076"/>
              <a:gd name="connsiteY13" fmla="*/ 4565333 h 4973002"/>
              <a:gd name="connsiteX14" fmla="*/ 2116932 w 3267076"/>
              <a:gd name="connsiteY14" fmla="*/ 3512820 h 4973002"/>
              <a:gd name="connsiteX15" fmla="*/ 3198020 w 3267076"/>
              <a:gd name="connsiteY15" fmla="*/ 3508056 h 4973002"/>
              <a:gd name="connsiteX16" fmla="*/ 3195638 w 3267076"/>
              <a:gd name="connsiteY16" fmla="*/ 3260408 h 4973002"/>
              <a:gd name="connsiteX17" fmla="*/ 1545431 w 3267076"/>
              <a:gd name="connsiteY17" fmla="*/ 3258026 h 4973002"/>
              <a:gd name="connsiteX18" fmla="*/ 1547813 w 3267076"/>
              <a:gd name="connsiteY18" fmla="*/ 2236468 h 4973002"/>
              <a:gd name="connsiteX19" fmla="*/ 1338262 w 3267076"/>
              <a:gd name="connsiteY19" fmla="*/ 2236470 h 4973002"/>
              <a:gd name="connsiteX20" fmla="*/ 1326357 w 3267076"/>
              <a:gd name="connsiteY20" fmla="*/ 3262789 h 4973002"/>
              <a:gd name="connsiteX21" fmla="*/ 502444 w 3267076"/>
              <a:gd name="connsiteY21" fmla="*/ 3269933 h 4973002"/>
              <a:gd name="connsiteX22" fmla="*/ 496729 w 3267076"/>
              <a:gd name="connsiteY22" fmla="*/ 2213609 h 4973002"/>
              <a:gd name="connsiteX23" fmla="*/ 1338263 w 3267076"/>
              <a:gd name="connsiteY23" fmla="*/ 2236470 h 4973002"/>
              <a:gd name="connsiteX24" fmla="*/ 1546384 w 3267076"/>
              <a:gd name="connsiteY24" fmla="*/ 2237423 h 4973002"/>
              <a:gd name="connsiteX25" fmla="*/ 1545432 w 3267076"/>
              <a:gd name="connsiteY25" fmla="*/ 1474470 h 4973002"/>
              <a:gd name="connsiteX26" fmla="*/ 3267076 w 3267076"/>
              <a:gd name="connsiteY26" fmla="*/ 1426845 h 4973002"/>
              <a:gd name="connsiteX27" fmla="*/ 2486026 w 3267076"/>
              <a:gd name="connsiteY27" fmla="*/ 1250633 h 4973002"/>
              <a:gd name="connsiteX28" fmla="*/ 1614487 w 3267076"/>
              <a:gd name="connsiteY28" fmla="*/ 1248251 h 4973002"/>
              <a:gd name="connsiteX29" fmla="*/ 1617821 w 3267076"/>
              <a:gd name="connsiteY29" fmla="*/ 0 h 4973002"/>
              <a:gd name="connsiteX30" fmla="*/ 1327309 w 3267076"/>
              <a:gd name="connsiteY30" fmla="*/ 2381 h 4973002"/>
              <a:gd name="connsiteX0" fmla="*/ 1327309 w 3339768"/>
              <a:gd name="connsiteY0" fmla="*/ 2381 h 4973002"/>
              <a:gd name="connsiteX1" fmla="*/ 1327309 w 3339768"/>
              <a:gd name="connsiteY1" fmla="*/ 2006441 h 4973002"/>
              <a:gd name="connsiteX2" fmla="*/ 268129 w 3339768"/>
              <a:gd name="connsiteY2" fmla="*/ 2006441 h 4973002"/>
              <a:gd name="connsiteX3" fmla="*/ 1430 w 3339768"/>
              <a:gd name="connsiteY3" fmla="*/ 2005965 h 4973002"/>
              <a:gd name="connsiteX4" fmla="*/ 0 w 3339768"/>
              <a:gd name="connsiteY4" fmla="*/ 2586513 h 4973002"/>
              <a:gd name="connsiteX5" fmla="*/ 300038 w 3339768"/>
              <a:gd name="connsiteY5" fmla="*/ 2588895 h 4973002"/>
              <a:gd name="connsiteX6" fmla="*/ 296704 w 3339768"/>
              <a:gd name="connsiteY6" fmla="*/ 4760118 h 4973002"/>
              <a:gd name="connsiteX7" fmla="*/ 16669 w 3339768"/>
              <a:gd name="connsiteY7" fmla="*/ 4757737 h 4973002"/>
              <a:gd name="connsiteX8" fmla="*/ 16669 w 3339768"/>
              <a:gd name="connsiteY8" fmla="*/ 4970621 h 4973002"/>
              <a:gd name="connsiteX9" fmla="*/ 468154 w 3339768"/>
              <a:gd name="connsiteY9" fmla="*/ 4973002 h 4973002"/>
              <a:gd name="connsiteX10" fmla="*/ 473869 w 3339768"/>
              <a:gd name="connsiteY10" fmla="*/ 3522344 h 4973002"/>
              <a:gd name="connsiteX11" fmla="*/ 1740694 w 3339768"/>
              <a:gd name="connsiteY11" fmla="*/ 3515201 h 4973002"/>
              <a:gd name="connsiteX12" fmla="*/ 1750219 w 3339768"/>
              <a:gd name="connsiteY12" fmla="*/ 4567714 h 4973002"/>
              <a:gd name="connsiteX13" fmla="*/ 2124076 w 3339768"/>
              <a:gd name="connsiteY13" fmla="*/ 4565333 h 4973002"/>
              <a:gd name="connsiteX14" fmla="*/ 2116932 w 3339768"/>
              <a:gd name="connsiteY14" fmla="*/ 3512820 h 4973002"/>
              <a:gd name="connsiteX15" fmla="*/ 3198020 w 3339768"/>
              <a:gd name="connsiteY15" fmla="*/ 3508056 h 4973002"/>
              <a:gd name="connsiteX16" fmla="*/ 3195638 w 3339768"/>
              <a:gd name="connsiteY16" fmla="*/ 3260408 h 4973002"/>
              <a:gd name="connsiteX17" fmla="*/ 1545431 w 3339768"/>
              <a:gd name="connsiteY17" fmla="*/ 3258026 h 4973002"/>
              <a:gd name="connsiteX18" fmla="*/ 1547813 w 3339768"/>
              <a:gd name="connsiteY18" fmla="*/ 2236468 h 4973002"/>
              <a:gd name="connsiteX19" fmla="*/ 1338262 w 3339768"/>
              <a:gd name="connsiteY19" fmla="*/ 2236470 h 4973002"/>
              <a:gd name="connsiteX20" fmla="*/ 1326357 w 3339768"/>
              <a:gd name="connsiteY20" fmla="*/ 3262789 h 4973002"/>
              <a:gd name="connsiteX21" fmla="*/ 502444 w 3339768"/>
              <a:gd name="connsiteY21" fmla="*/ 3269933 h 4973002"/>
              <a:gd name="connsiteX22" fmla="*/ 496729 w 3339768"/>
              <a:gd name="connsiteY22" fmla="*/ 2213609 h 4973002"/>
              <a:gd name="connsiteX23" fmla="*/ 1338263 w 3339768"/>
              <a:gd name="connsiteY23" fmla="*/ 2236470 h 4973002"/>
              <a:gd name="connsiteX24" fmla="*/ 1546384 w 3339768"/>
              <a:gd name="connsiteY24" fmla="*/ 2237423 h 4973002"/>
              <a:gd name="connsiteX25" fmla="*/ 1545432 w 3339768"/>
              <a:gd name="connsiteY25" fmla="*/ 1474470 h 4973002"/>
              <a:gd name="connsiteX26" fmla="*/ 3267076 w 3339768"/>
              <a:gd name="connsiteY26" fmla="*/ 1426845 h 4973002"/>
              <a:gd name="connsiteX27" fmla="*/ 2486026 w 3339768"/>
              <a:gd name="connsiteY27" fmla="*/ 1250633 h 4973002"/>
              <a:gd name="connsiteX28" fmla="*/ 1614487 w 3339768"/>
              <a:gd name="connsiteY28" fmla="*/ 1248251 h 4973002"/>
              <a:gd name="connsiteX29" fmla="*/ 1617821 w 3339768"/>
              <a:gd name="connsiteY29" fmla="*/ 0 h 4973002"/>
              <a:gd name="connsiteX30" fmla="*/ 1327309 w 3339768"/>
              <a:gd name="connsiteY30" fmla="*/ 2381 h 4973002"/>
              <a:gd name="connsiteX0" fmla="*/ 1327309 w 3725986"/>
              <a:gd name="connsiteY0" fmla="*/ 2381 h 4973002"/>
              <a:gd name="connsiteX1" fmla="*/ 1327309 w 3725986"/>
              <a:gd name="connsiteY1" fmla="*/ 2006441 h 4973002"/>
              <a:gd name="connsiteX2" fmla="*/ 268129 w 3725986"/>
              <a:gd name="connsiteY2" fmla="*/ 2006441 h 4973002"/>
              <a:gd name="connsiteX3" fmla="*/ 1430 w 3725986"/>
              <a:gd name="connsiteY3" fmla="*/ 2005965 h 4973002"/>
              <a:gd name="connsiteX4" fmla="*/ 0 w 3725986"/>
              <a:gd name="connsiteY4" fmla="*/ 2586513 h 4973002"/>
              <a:gd name="connsiteX5" fmla="*/ 300038 w 3725986"/>
              <a:gd name="connsiteY5" fmla="*/ 2588895 h 4973002"/>
              <a:gd name="connsiteX6" fmla="*/ 296704 w 3725986"/>
              <a:gd name="connsiteY6" fmla="*/ 4760118 h 4973002"/>
              <a:gd name="connsiteX7" fmla="*/ 16669 w 3725986"/>
              <a:gd name="connsiteY7" fmla="*/ 4757737 h 4973002"/>
              <a:gd name="connsiteX8" fmla="*/ 16669 w 3725986"/>
              <a:gd name="connsiteY8" fmla="*/ 4970621 h 4973002"/>
              <a:gd name="connsiteX9" fmla="*/ 468154 w 3725986"/>
              <a:gd name="connsiteY9" fmla="*/ 4973002 h 4973002"/>
              <a:gd name="connsiteX10" fmla="*/ 473869 w 3725986"/>
              <a:gd name="connsiteY10" fmla="*/ 3522344 h 4973002"/>
              <a:gd name="connsiteX11" fmla="*/ 1740694 w 3725986"/>
              <a:gd name="connsiteY11" fmla="*/ 3515201 h 4973002"/>
              <a:gd name="connsiteX12" fmla="*/ 1750219 w 3725986"/>
              <a:gd name="connsiteY12" fmla="*/ 4567714 h 4973002"/>
              <a:gd name="connsiteX13" fmla="*/ 2124076 w 3725986"/>
              <a:gd name="connsiteY13" fmla="*/ 4565333 h 4973002"/>
              <a:gd name="connsiteX14" fmla="*/ 2116932 w 3725986"/>
              <a:gd name="connsiteY14" fmla="*/ 3512820 h 4973002"/>
              <a:gd name="connsiteX15" fmla="*/ 3198020 w 3725986"/>
              <a:gd name="connsiteY15" fmla="*/ 3508056 h 4973002"/>
              <a:gd name="connsiteX16" fmla="*/ 3195638 w 3725986"/>
              <a:gd name="connsiteY16" fmla="*/ 3260408 h 4973002"/>
              <a:gd name="connsiteX17" fmla="*/ 1545431 w 3725986"/>
              <a:gd name="connsiteY17" fmla="*/ 3258026 h 4973002"/>
              <a:gd name="connsiteX18" fmla="*/ 1547813 w 3725986"/>
              <a:gd name="connsiteY18" fmla="*/ 2236468 h 4973002"/>
              <a:gd name="connsiteX19" fmla="*/ 1338262 w 3725986"/>
              <a:gd name="connsiteY19" fmla="*/ 2236470 h 4973002"/>
              <a:gd name="connsiteX20" fmla="*/ 1326357 w 3725986"/>
              <a:gd name="connsiteY20" fmla="*/ 3262789 h 4973002"/>
              <a:gd name="connsiteX21" fmla="*/ 502444 w 3725986"/>
              <a:gd name="connsiteY21" fmla="*/ 3269933 h 4973002"/>
              <a:gd name="connsiteX22" fmla="*/ 496729 w 3725986"/>
              <a:gd name="connsiteY22" fmla="*/ 2213609 h 4973002"/>
              <a:gd name="connsiteX23" fmla="*/ 1338263 w 3725986"/>
              <a:gd name="connsiteY23" fmla="*/ 2236470 h 4973002"/>
              <a:gd name="connsiteX24" fmla="*/ 1546384 w 3725986"/>
              <a:gd name="connsiteY24" fmla="*/ 2237423 h 4973002"/>
              <a:gd name="connsiteX25" fmla="*/ 1545432 w 3725986"/>
              <a:gd name="connsiteY25" fmla="*/ 1474470 h 4973002"/>
              <a:gd name="connsiteX26" fmla="*/ 3669507 w 3725986"/>
              <a:gd name="connsiteY26" fmla="*/ 1481614 h 4973002"/>
              <a:gd name="connsiteX27" fmla="*/ 2486026 w 3725986"/>
              <a:gd name="connsiteY27" fmla="*/ 1250633 h 4973002"/>
              <a:gd name="connsiteX28" fmla="*/ 1614487 w 3725986"/>
              <a:gd name="connsiteY28" fmla="*/ 1248251 h 4973002"/>
              <a:gd name="connsiteX29" fmla="*/ 1617821 w 3725986"/>
              <a:gd name="connsiteY29" fmla="*/ 0 h 4973002"/>
              <a:gd name="connsiteX30" fmla="*/ 1327309 w 3725986"/>
              <a:gd name="connsiteY30" fmla="*/ 2381 h 4973002"/>
              <a:gd name="connsiteX0" fmla="*/ 1327309 w 3669507"/>
              <a:gd name="connsiteY0" fmla="*/ 2381 h 4973002"/>
              <a:gd name="connsiteX1" fmla="*/ 1327309 w 3669507"/>
              <a:gd name="connsiteY1" fmla="*/ 2006441 h 4973002"/>
              <a:gd name="connsiteX2" fmla="*/ 268129 w 3669507"/>
              <a:gd name="connsiteY2" fmla="*/ 2006441 h 4973002"/>
              <a:gd name="connsiteX3" fmla="*/ 1430 w 3669507"/>
              <a:gd name="connsiteY3" fmla="*/ 2005965 h 4973002"/>
              <a:gd name="connsiteX4" fmla="*/ 0 w 3669507"/>
              <a:gd name="connsiteY4" fmla="*/ 2586513 h 4973002"/>
              <a:gd name="connsiteX5" fmla="*/ 300038 w 3669507"/>
              <a:gd name="connsiteY5" fmla="*/ 2588895 h 4973002"/>
              <a:gd name="connsiteX6" fmla="*/ 296704 w 3669507"/>
              <a:gd name="connsiteY6" fmla="*/ 4760118 h 4973002"/>
              <a:gd name="connsiteX7" fmla="*/ 16669 w 3669507"/>
              <a:gd name="connsiteY7" fmla="*/ 4757737 h 4973002"/>
              <a:gd name="connsiteX8" fmla="*/ 16669 w 3669507"/>
              <a:gd name="connsiteY8" fmla="*/ 4970621 h 4973002"/>
              <a:gd name="connsiteX9" fmla="*/ 468154 w 3669507"/>
              <a:gd name="connsiteY9" fmla="*/ 4973002 h 4973002"/>
              <a:gd name="connsiteX10" fmla="*/ 473869 w 3669507"/>
              <a:gd name="connsiteY10" fmla="*/ 3522344 h 4973002"/>
              <a:gd name="connsiteX11" fmla="*/ 1740694 w 3669507"/>
              <a:gd name="connsiteY11" fmla="*/ 3515201 h 4973002"/>
              <a:gd name="connsiteX12" fmla="*/ 1750219 w 3669507"/>
              <a:gd name="connsiteY12" fmla="*/ 4567714 h 4973002"/>
              <a:gd name="connsiteX13" fmla="*/ 2124076 w 3669507"/>
              <a:gd name="connsiteY13" fmla="*/ 4565333 h 4973002"/>
              <a:gd name="connsiteX14" fmla="*/ 2116932 w 3669507"/>
              <a:gd name="connsiteY14" fmla="*/ 3512820 h 4973002"/>
              <a:gd name="connsiteX15" fmla="*/ 3198020 w 3669507"/>
              <a:gd name="connsiteY15" fmla="*/ 3508056 h 4973002"/>
              <a:gd name="connsiteX16" fmla="*/ 3195638 w 3669507"/>
              <a:gd name="connsiteY16" fmla="*/ 3260408 h 4973002"/>
              <a:gd name="connsiteX17" fmla="*/ 1545431 w 3669507"/>
              <a:gd name="connsiteY17" fmla="*/ 3258026 h 4973002"/>
              <a:gd name="connsiteX18" fmla="*/ 1547813 w 3669507"/>
              <a:gd name="connsiteY18" fmla="*/ 2236468 h 4973002"/>
              <a:gd name="connsiteX19" fmla="*/ 1338262 w 3669507"/>
              <a:gd name="connsiteY19" fmla="*/ 2236470 h 4973002"/>
              <a:gd name="connsiteX20" fmla="*/ 1326357 w 3669507"/>
              <a:gd name="connsiteY20" fmla="*/ 3262789 h 4973002"/>
              <a:gd name="connsiteX21" fmla="*/ 502444 w 3669507"/>
              <a:gd name="connsiteY21" fmla="*/ 3269933 h 4973002"/>
              <a:gd name="connsiteX22" fmla="*/ 496729 w 3669507"/>
              <a:gd name="connsiteY22" fmla="*/ 2213609 h 4973002"/>
              <a:gd name="connsiteX23" fmla="*/ 1338263 w 3669507"/>
              <a:gd name="connsiteY23" fmla="*/ 2236470 h 4973002"/>
              <a:gd name="connsiteX24" fmla="*/ 1546384 w 3669507"/>
              <a:gd name="connsiteY24" fmla="*/ 2237423 h 4973002"/>
              <a:gd name="connsiteX25" fmla="*/ 1545432 w 3669507"/>
              <a:gd name="connsiteY25" fmla="*/ 1474470 h 4973002"/>
              <a:gd name="connsiteX26" fmla="*/ 3669507 w 3669507"/>
              <a:gd name="connsiteY26" fmla="*/ 1481614 h 4973002"/>
              <a:gd name="connsiteX27" fmla="*/ 2486026 w 3669507"/>
              <a:gd name="connsiteY27" fmla="*/ 1250633 h 4973002"/>
              <a:gd name="connsiteX28" fmla="*/ 1614487 w 3669507"/>
              <a:gd name="connsiteY28" fmla="*/ 1248251 h 4973002"/>
              <a:gd name="connsiteX29" fmla="*/ 1617821 w 3669507"/>
              <a:gd name="connsiteY29" fmla="*/ 0 h 4973002"/>
              <a:gd name="connsiteX30" fmla="*/ 1327309 w 3669507"/>
              <a:gd name="connsiteY30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6669 w 3695701"/>
              <a:gd name="connsiteY7" fmla="*/ 4757737 h 4973002"/>
              <a:gd name="connsiteX8" fmla="*/ 16669 w 3695701"/>
              <a:gd name="connsiteY8" fmla="*/ 497062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74470 h 4973002"/>
              <a:gd name="connsiteX26" fmla="*/ 3695701 w 3695701"/>
              <a:gd name="connsiteY26" fmla="*/ 1476851 h 4973002"/>
              <a:gd name="connsiteX27" fmla="*/ 2486026 w 3695701"/>
              <a:gd name="connsiteY27" fmla="*/ 1250633 h 4973002"/>
              <a:gd name="connsiteX28" fmla="*/ 1614487 w 3695701"/>
              <a:gd name="connsiteY28" fmla="*/ 1248251 h 4973002"/>
              <a:gd name="connsiteX29" fmla="*/ 1617821 w 3695701"/>
              <a:gd name="connsiteY29" fmla="*/ 0 h 4973002"/>
              <a:gd name="connsiteX30" fmla="*/ 1327309 w 3695701"/>
              <a:gd name="connsiteY30" fmla="*/ 2381 h 4973002"/>
              <a:gd name="connsiteX0" fmla="*/ 1327309 w 3829600"/>
              <a:gd name="connsiteY0" fmla="*/ 2381 h 4973002"/>
              <a:gd name="connsiteX1" fmla="*/ 1327309 w 3829600"/>
              <a:gd name="connsiteY1" fmla="*/ 2006441 h 4973002"/>
              <a:gd name="connsiteX2" fmla="*/ 268129 w 3829600"/>
              <a:gd name="connsiteY2" fmla="*/ 2006441 h 4973002"/>
              <a:gd name="connsiteX3" fmla="*/ 1430 w 3829600"/>
              <a:gd name="connsiteY3" fmla="*/ 2005965 h 4973002"/>
              <a:gd name="connsiteX4" fmla="*/ 0 w 3829600"/>
              <a:gd name="connsiteY4" fmla="*/ 2586513 h 4973002"/>
              <a:gd name="connsiteX5" fmla="*/ 300038 w 3829600"/>
              <a:gd name="connsiteY5" fmla="*/ 2588895 h 4973002"/>
              <a:gd name="connsiteX6" fmla="*/ 296704 w 3829600"/>
              <a:gd name="connsiteY6" fmla="*/ 4760118 h 4973002"/>
              <a:gd name="connsiteX7" fmla="*/ 16669 w 3829600"/>
              <a:gd name="connsiteY7" fmla="*/ 4757737 h 4973002"/>
              <a:gd name="connsiteX8" fmla="*/ 16669 w 3829600"/>
              <a:gd name="connsiteY8" fmla="*/ 4970621 h 4973002"/>
              <a:gd name="connsiteX9" fmla="*/ 468154 w 3829600"/>
              <a:gd name="connsiteY9" fmla="*/ 4973002 h 4973002"/>
              <a:gd name="connsiteX10" fmla="*/ 473869 w 3829600"/>
              <a:gd name="connsiteY10" fmla="*/ 3522344 h 4973002"/>
              <a:gd name="connsiteX11" fmla="*/ 1740694 w 3829600"/>
              <a:gd name="connsiteY11" fmla="*/ 3515201 h 4973002"/>
              <a:gd name="connsiteX12" fmla="*/ 1750219 w 3829600"/>
              <a:gd name="connsiteY12" fmla="*/ 4567714 h 4973002"/>
              <a:gd name="connsiteX13" fmla="*/ 2124076 w 3829600"/>
              <a:gd name="connsiteY13" fmla="*/ 4565333 h 4973002"/>
              <a:gd name="connsiteX14" fmla="*/ 2116932 w 3829600"/>
              <a:gd name="connsiteY14" fmla="*/ 3512820 h 4973002"/>
              <a:gd name="connsiteX15" fmla="*/ 3198020 w 3829600"/>
              <a:gd name="connsiteY15" fmla="*/ 3508056 h 4973002"/>
              <a:gd name="connsiteX16" fmla="*/ 3195638 w 3829600"/>
              <a:gd name="connsiteY16" fmla="*/ 3260408 h 4973002"/>
              <a:gd name="connsiteX17" fmla="*/ 1545431 w 3829600"/>
              <a:gd name="connsiteY17" fmla="*/ 3258026 h 4973002"/>
              <a:gd name="connsiteX18" fmla="*/ 1547813 w 3829600"/>
              <a:gd name="connsiteY18" fmla="*/ 2236468 h 4973002"/>
              <a:gd name="connsiteX19" fmla="*/ 1338262 w 3829600"/>
              <a:gd name="connsiteY19" fmla="*/ 2236470 h 4973002"/>
              <a:gd name="connsiteX20" fmla="*/ 1326357 w 3829600"/>
              <a:gd name="connsiteY20" fmla="*/ 3262789 h 4973002"/>
              <a:gd name="connsiteX21" fmla="*/ 502444 w 3829600"/>
              <a:gd name="connsiteY21" fmla="*/ 3269933 h 4973002"/>
              <a:gd name="connsiteX22" fmla="*/ 496729 w 3829600"/>
              <a:gd name="connsiteY22" fmla="*/ 2213609 h 4973002"/>
              <a:gd name="connsiteX23" fmla="*/ 1338263 w 3829600"/>
              <a:gd name="connsiteY23" fmla="*/ 2236470 h 4973002"/>
              <a:gd name="connsiteX24" fmla="*/ 1546384 w 3829600"/>
              <a:gd name="connsiteY24" fmla="*/ 2237423 h 4973002"/>
              <a:gd name="connsiteX25" fmla="*/ 1545432 w 3829600"/>
              <a:gd name="connsiteY25" fmla="*/ 1474470 h 4973002"/>
              <a:gd name="connsiteX26" fmla="*/ 3695701 w 3829600"/>
              <a:gd name="connsiteY26" fmla="*/ 1476851 h 4973002"/>
              <a:gd name="connsiteX27" fmla="*/ 3693320 w 3829600"/>
              <a:gd name="connsiteY27" fmla="*/ 1257776 h 4973002"/>
              <a:gd name="connsiteX28" fmla="*/ 2486026 w 3829600"/>
              <a:gd name="connsiteY28" fmla="*/ 1250633 h 4973002"/>
              <a:gd name="connsiteX29" fmla="*/ 1614487 w 3829600"/>
              <a:gd name="connsiteY29" fmla="*/ 1248251 h 4973002"/>
              <a:gd name="connsiteX30" fmla="*/ 1617821 w 3829600"/>
              <a:gd name="connsiteY30" fmla="*/ 0 h 4973002"/>
              <a:gd name="connsiteX31" fmla="*/ 1327309 w 3829600"/>
              <a:gd name="connsiteY31" fmla="*/ 2381 h 4973002"/>
              <a:gd name="connsiteX0" fmla="*/ 1327309 w 3764425"/>
              <a:gd name="connsiteY0" fmla="*/ 2381 h 4973002"/>
              <a:gd name="connsiteX1" fmla="*/ 1327309 w 3764425"/>
              <a:gd name="connsiteY1" fmla="*/ 2006441 h 4973002"/>
              <a:gd name="connsiteX2" fmla="*/ 268129 w 3764425"/>
              <a:gd name="connsiteY2" fmla="*/ 2006441 h 4973002"/>
              <a:gd name="connsiteX3" fmla="*/ 1430 w 3764425"/>
              <a:gd name="connsiteY3" fmla="*/ 2005965 h 4973002"/>
              <a:gd name="connsiteX4" fmla="*/ 0 w 3764425"/>
              <a:gd name="connsiteY4" fmla="*/ 2586513 h 4973002"/>
              <a:gd name="connsiteX5" fmla="*/ 300038 w 3764425"/>
              <a:gd name="connsiteY5" fmla="*/ 2588895 h 4973002"/>
              <a:gd name="connsiteX6" fmla="*/ 296704 w 3764425"/>
              <a:gd name="connsiteY6" fmla="*/ 4760118 h 4973002"/>
              <a:gd name="connsiteX7" fmla="*/ 16669 w 3764425"/>
              <a:gd name="connsiteY7" fmla="*/ 4757737 h 4973002"/>
              <a:gd name="connsiteX8" fmla="*/ 16669 w 3764425"/>
              <a:gd name="connsiteY8" fmla="*/ 4970621 h 4973002"/>
              <a:gd name="connsiteX9" fmla="*/ 468154 w 3764425"/>
              <a:gd name="connsiteY9" fmla="*/ 4973002 h 4973002"/>
              <a:gd name="connsiteX10" fmla="*/ 473869 w 3764425"/>
              <a:gd name="connsiteY10" fmla="*/ 3522344 h 4973002"/>
              <a:gd name="connsiteX11" fmla="*/ 1740694 w 3764425"/>
              <a:gd name="connsiteY11" fmla="*/ 3515201 h 4973002"/>
              <a:gd name="connsiteX12" fmla="*/ 1750219 w 3764425"/>
              <a:gd name="connsiteY12" fmla="*/ 4567714 h 4973002"/>
              <a:gd name="connsiteX13" fmla="*/ 2124076 w 3764425"/>
              <a:gd name="connsiteY13" fmla="*/ 4565333 h 4973002"/>
              <a:gd name="connsiteX14" fmla="*/ 2116932 w 3764425"/>
              <a:gd name="connsiteY14" fmla="*/ 3512820 h 4973002"/>
              <a:gd name="connsiteX15" fmla="*/ 3198020 w 3764425"/>
              <a:gd name="connsiteY15" fmla="*/ 3508056 h 4973002"/>
              <a:gd name="connsiteX16" fmla="*/ 3195638 w 3764425"/>
              <a:gd name="connsiteY16" fmla="*/ 3260408 h 4973002"/>
              <a:gd name="connsiteX17" fmla="*/ 1545431 w 3764425"/>
              <a:gd name="connsiteY17" fmla="*/ 3258026 h 4973002"/>
              <a:gd name="connsiteX18" fmla="*/ 1547813 w 3764425"/>
              <a:gd name="connsiteY18" fmla="*/ 2236468 h 4973002"/>
              <a:gd name="connsiteX19" fmla="*/ 1338262 w 3764425"/>
              <a:gd name="connsiteY19" fmla="*/ 2236470 h 4973002"/>
              <a:gd name="connsiteX20" fmla="*/ 1326357 w 3764425"/>
              <a:gd name="connsiteY20" fmla="*/ 3262789 h 4973002"/>
              <a:gd name="connsiteX21" fmla="*/ 502444 w 3764425"/>
              <a:gd name="connsiteY21" fmla="*/ 3269933 h 4973002"/>
              <a:gd name="connsiteX22" fmla="*/ 496729 w 3764425"/>
              <a:gd name="connsiteY22" fmla="*/ 2213609 h 4973002"/>
              <a:gd name="connsiteX23" fmla="*/ 1338263 w 3764425"/>
              <a:gd name="connsiteY23" fmla="*/ 2236470 h 4973002"/>
              <a:gd name="connsiteX24" fmla="*/ 1546384 w 3764425"/>
              <a:gd name="connsiteY24" fmla="*/ 2237423 h 4973002"/>
              <a:gd name="connsiteX25" fmla="*/ 1545432 w 3764425"/>
              <a:gd name="connsiteY25" fmla="*/ 1474470 h 4973002"/>
              <a:gd name="connsiteX26" fmla="*/ 3695701 w 3764425"/>
              <a:gd name="connsiteY26" fmla="*/ 1476851 h 4973002"/>
              <a:gd name="connsiteX27" fmla="*/ 3693320 w 3764425"/>
              <a:gd name="connsiteY27" fmla="*/ 1257776 h 4973002"/>
              <a:gd name="connsiteX28" fmla="*/ 2486026 w 3764425"/>
              <a:gd name="connsiteY28" fmla="*/ 1250633 h 4973002"/>
              <a:gd name="connsiteX29" fmla="*/ 1614487 w 3764425"/>
              <a:gd name="connsiteY29" fmla="*/ 1248251 h 4973002"/>
              <a:gd name="connsiteX30" fmla="*/ 1617821 w 3764425"/>
              <a:gd name="connsiteY30" fmla="*/ 0 h 4973002"/>
              <a:gd name="connsiteX31" fmla="*/ 1327309 w 3764425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6669 w 3695701"/>
              <a:gd name="connsiteY7" fmla="*/ 4757737 h 4973002"/>
              <a:gd name="connsiteX8" fmla="*/ 16669 w 3695701"/>
              <a:gd name="connsiteY8" fmla="*/ 497062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74470 h 4973002"/>
              <a:gd name="connsiteX26" fmla="*/ 3695701 w 3695701"/>
              <a:gd name="connsiteY26" fmla="*/ 1476851 h 4973002"/>
              <a:gd name="connsiteX27" fmla="*/ 3693320 w 3695701"/>
              <a:gd name="connsiteY27" fmla="*/ 1257776 h 4973002"/>
              <a:gd name="connsiteX28" fmla="*/ 2486026 w 3695701"/>
              <a:gd name="connsiteY28" fmla="*/ 1250633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6669 w 3695701"/>
              <a:gd name="connsiteY7" fmla="*/ 4757737 h 4973002"/>
              <a:gd name="connsiteX8" fmla="*/ 16669 w 3695701"/>
              <a:gd name="connsiteY8" fmla="*/ 497062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74470 h 4973002"/>
              <a:gd name="connsiteX26" fmla="*/ 3695701 w 3695701"/>
              <a:gd name="connsiteY26" fmla="*/ 1476851 h 4973002"/>
              <a:gd name="connsiteX27" fmla="*/ 3693320 w 3695701"/>
              <a:gd name="connsiteY27" fmla="*/ 1257776 h 4973002"/>
              <a:gd name="connsiteX28" fmla="*/ 2488407 w 3695701"/>
              <a:gd name="connsiteY28" fmla="*/ 1255396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6669 w 3695701"/>
              <a:gd name="connsiteY7" fmla="*/ 4757737 h 4973002"/>
              <a:gd name="connsiteX8" fmla="*/ 16669 w 3695701"/>
              <a:gd name="connsiteY8" fmla="*/ 497062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74470 h 4973002"/>
              <a:gd name="connsiteX26" fmla="*/ 3695701 w 3695701"/>
              <a:gd name="connsiteY26" fmla="*/ 1476851 h 4973002"/>
              <a:gd name="connsiteX27" fmla="*/ 3693320 w 3695701"/>
              <a:gd name="connsiteY27" fmla="*/ 1257776 h 4973002"/>
              <a:gd name="connsiteX28" fmla="*/ 2488407 w 3695701"/>
              <a:gd name="connsiteY28" fmla="*/ 1255396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6669 w 3695701"/>
              <a:gd name="connsiteY7" fmla="*/ 4757737 h 4973002"/>
              <a:gd name="connsiteX8" fmla="*/ 16669 w 3695701"/>
              <a:gd name="connsiteY8" fmla="*/ 497062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74470 h 4973002"/>
              <a:gd name="connsiteX26" fmla="*/ 3695701 w 3695701"/>
              <a:gd name="connsiteY26" fmla="*/ 1476851 h 4973002"/>
              <a:gd name="connsiteX27" fmla="*/ 3693320 w 3695701"/>
              <a:gd name="connsiteY27" fmla="*/ 1257776 h 4973002"/>
              <a:gd name="connsiteX28" fmla="*/ 2488407 w 3695701"/>
              <a:gd name="connsiteY28" fmla="*/ 1255396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6669 w 3695701"/>
              <a:gd name="connsiteY7" fmla="*/ 4757737 h 4973002"/>
              <a:gd name="connsiteX8" fmla="*/ 16669 w 3695701"/>
              <a:gd name="connsiteY8" fmla="*/ 497062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74470 h 4973002"/>
              <a:gd name="connsiteX26" fmla="*/ 3695701 w 3695701"/>
              <a:gd name="connsiteY26" fmla="*/ 1476851 h 4973002"/>
              <a:gd name="connsiteX27" fmla="*/ 3693320 w 3695701"/>
              <a:gd name="connsiteY27" fmla="*/ 1257776 h 4973002"/>
              <a:gd name="connsiteX28" fmla="*/ 2488407 w 3695701"/>
              <a:gd name="connsiteY28" fmla="*/ 1255396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6669 w 3695701"/>
              <a:gd name="connsiteY7" fmla="*/ 4757737 h 4973002"/>
              <a:gd name="connsiteX8" fmla="*/ 16669 w 3695701"/>
              <a:gd name="connsiteY8" fmla="*/ 497062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74470 h 4973002"/>
              <a:gd name="connsiteX26" fmla="*/ 3695701 w 3695701"/>
              <a:gd name="connsiteY26" fmla="*/ 1476851 h 4973002"/>
              <a:gd name="connsiteX27" fmla="*/ 3693320 w 3695701"/>
              <a:gd name="connsiteY27" fmla="*/ 1257776 h 4973002"/>
              <a:gd name="connsiteX28" fmla="*/ 2488407 w 3695701"/>
              <a:gd name="connsiteY28" fmla="*/ 1255396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6669 w 3695701"/>
              <a:gd name="connsiteY7" fmla="*/ 4757737 h 4973002"/>
              <a:gd name="connsiteX8" fmla="*/ 16669 w 3695701"/>
              <a:gd name="connsiteY8" fmla="*/ 497062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88758 h 4973002"/>
              <a:gd name="connsiteX26" fmla="*/ 3695701 w 3695701"/>
              <a:gd name="connsiteY26" fmla="*/ 1476851 h 4973002"/>
              <a:gd name="connsiteX27" fmla="*/ 3693320 w 3695701"/>
              <a:gd name="connsiteY27" fmla="*/ 1257776 h 4973002"/>
              <a:gd name="connsiteX28" fmla="*/ 2488407 w 3695701"/>
              <a:gd name="connsiteY28" fmla="*/ 1255396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6669 w 3695701"/>
              <a:gd name="connsiteY7" fmla="*/ 4757737 h 4973002"/>
              <a:gd name="connsiteX8" fmla="*/ 16669 w 3695701"/>
              <a:gd name="connsiteY8" fmla="*/ 497062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88758 h 4973002"/>
              <a:gd name="connsiteX26" fmla="*/ 3695701 w 3695701"/>
              <a:gd name="connsiteY26" fmla="*/ 1491139 h 4973002"/>
              <a:gd name="connsiteX27" fmla="*/ 3693320 w 3695701"/>
              <a:gd name="connsiteY27" fmla="*/ 1257776 h 4973002"/>
              <a:gd name="connsiteX28" fmla="*/ 2488407 w 3695701"/>
              <a:gd name="connsiteY28" fmla="*/ 1255396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6669 w 3695701"/>
              <a:gd name="connsiteY7" fmla="*/ 4757737 h 4973002"/>
              <a:gd name="connsiteX8" fmla="*/ 16669 w 3695701"/>
              <a:gd name="connsiteY8" fmla="*/ 497062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88758 h 4973002"/>
              <a:gd name="connsiteX26" fmla="*/ 3695701 w 3695701"/>
              <a:gd name="connsiteY26" fmla="*/ 1491139 h 4973002"/>
              <a:gd name="connsiteX27" fmla="*/ 3693320 w 3695701"/>
              <a:gd name="connsiteY27" fmla="*/ 1257776 h 4973002"/>
              <a:gd name="connsiteX28" fmla="*/ 2488407 w 3695701"/>
              <a:gd name="connsiteY28" fmla="*/ 1255396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15729 w 3695701"/>
              <a:gd name="connsiteY7" fmla="*/ 4750117 h 4973002"/>
              <a:gd name="connsiteX8" fmla="*/ 16669 w 3695701"/>
              <a:gd name="connsiteY8" fmla="*/ 497062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88758 h 4973002"/>
              <a:gd name="connsiteX26" fmla="*/ 3695701 w 3695701"/>
              <a:gd name="connsiteY26" fmla="*/ 1491139 h 4973002"/>
              <a:gd name="connsiteX27" fmla="*/ 3693320 w 3695701"/>
              <a:gd name="connsiteY27" fmla="*/ 1257776 h 4973002"/>
              <a:gd name="connsiteX28" fmla="*/ 2488407 w 3695701"/>
              <a:gd name="connsiteY28" fmla="*/ 1255396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15729 w 3695701"/>
              <a:gd name="connsiteY7" fmla="*/ 4750117 h 4973002"/>
              <a:gd name="connsiteX8" fmla="*/ 115094 w 3695701"/>
              <a:gd name="connsiteY8" fmla="*/ 495157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88758 h 4973002"/>
              <a:gd name="connsiteX26" fmla="*/ 3695701 w 3695701"/>
              <a:gd name="connsiteY26" fmla="*/ 1491139 h 4973002"/>
              <a:gd name="connsiteX27" fmla="*/ 3693320 w 3695701"/>
              <a:gd name="connsiteY27" fmla="*/ 1257776 h 4973002"/>
              <a:gd name="connsiteX28" fmla="*/ 2488407 w 3695701"/>
              <a:gd name="connsiteY28" fmla="*/ 1255396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73002"/>
              <a:gd name="connsiteX1" fmla="*/ 1327309 w 3695701"/>
              <a:gd name="connsiteY1" fmla="*/ 2006441 h 4973002"/>
              <a:gd name="connsiteX2" fmla="*/ 268129 w 3695701"/>
              <a:gd name="connsiteY2" fmla="*/ 2006441 h 4973002"/>
              <a:gd name="connsiteX3" fmla="*/ 1430 w 3695701"/>
              <a:gd name="connsiteY3" fmla="*/ 2005965 h 4973002"/>
              <a:gd name="connsiteX4" fmla="*/ 0 w 3695701"/>
              <a:gd name="connsiteY4" fmla="*/ 2586513 h 4973002"/>
              <a:gd name="connsiteX5" fmla="*/ 300038 w 3695701"/>
              <a:gd name="connsiteY5" fmla="*/ 2588895 h 4973002"/>
              <a:gd name="connsiteX6" fmla="*/ 296704 w 3695701"/>
              <a:gd name="connsiteY6" fmla="*/ 4760118 h 4973002"/>
              <a:gd name="connsiteX7" fmla="*/ 115729 w 3695701"/>
              <a:gd name="connsiteY7" fmla="*/ 4759642 h 4973002"/>
              <a:gd name="connsiteX8" fmla="*/ 115094 w 3695701"/>
              <a:gd name="connsiteY8" fmla="*/ 4951571 h 4973002"/>
              <a:gd name="connsiteX9" fmla="*/ 468154 w 3695701"/>
              <a:gd name="connsiteY9" fmla="*/ 4973002 h 4973002"/>
              <a:gd name="connsiteX10" fmla="*/ 473869 w 3695701"/>
              <a:gd name="connsiteY10" fmla="*/ 3522344 h 4973002"/>
              <a:gd name="connsiteX11" fmla="*/ 1740694 w 3695701"/>
              <a:gd name="connsiteY11" fmla="*/ 3515201 h 4973002"/>
              <a:gd name="connsiteX12" fmla="*/ 1750219 w 3695701"/>
              <a:gd name="connsiteY12" fmla="*/ 4567714 h 4973002"/>
              <a:gd name="connsiteX13" fmla="*/ 2124076 w 3695701"/>
              <a:gd name="connsiteY13" fmla="*/ 4565333 h 4973002"/>
              <a:gd name="connsiteX14" fmla="*/ 2116932 w 3695701"/>
              <a:gd name="connsiteY14" fmla="*/ 3512820 h 4973002"/>
              <a:gd name="connsiteX15" fmla="*/ 3198020 w 3695701"/>
              <a:gd name="connsiteY15" fmla="*/ 3508056 h 4973002"/>
              <a:gd name="connsiteX16" fmla="*/ 3195638 w 3695701"/>
              <a:gd name="connsiteY16" fmla="*/ 3260408 h 4973002"/>
              <a:gd name="connsiteX17" fmla="*/ 1545431 w 3695701"/>
              <a:gd name="connsiteY17" fmla="*/ 3258026 h 4973002"/>
              <a:gd name="connsiteX18" fmla="*/ 1547813 w 3695701"/>
              <a:gd name="connsiteY18" fmla="*/ 2236468 h 4973002"/>
              <a:gd name="connsiteX19" fmla="*/ 1338262 w 3695701"/>
              <a:gd name="connsiteY19" fmla="*/ 2236470 h 4973002"/>
              <a:gd name="connsiteX20" fmla="*/ 1326357 w 3695701"/>
              <a:gd name="connsiteY20" fmla="*/ 3262789 h 4973002"/>
              <a:gd name="connsiteX21" fmla="*/ 502444 w 3695701"/>
              <a:gd name="connsiteY21" fmla="*/ 3269933 h 4973002"/>
              <a:gd name="connsiteX22" fmla="*/ 496729 w 3695701"/>
              <a:gd name="connsiteY22" fmla="*/ 2213609 h 4973002"/>
              <a:gd name="connsiteX23" fmla="*/ 1338263 w 3695701"/>
              <a:gd name="connsiteY23" fmla="*/ 2236470 h 4973002"/>
              <a:gd name="connsiteX24" fmla="*/ 1546384 w 3695701"/>
              <a:gd name="connsiteY24" fmla="*/ 2237423 h 4973002"/>
              <a:gd name="connsiteX25" fmla="*/ 1545432 w 3695701"/>
              <a:gd name="connsiteY25" fmla="*/ 1488758 h 4973002"/>
              <a:gd name="connsiteX26" fmla="*/ 3695701 w 3695701"/>
              <a:gd name="connsiteY26" fmla="*/ 1491139 h 4973002"/>
              <a:gd name="connsiteX27" fmla="*/ 3693320 w 3695701"/>
              <a:gd name="connsiteY27" fmla="*/ 1257776 h 4973002"/>
              <a:gd name="connsiteX28" fmla="*/ 2488407 w 3695701"/>
              <a:gd name="connsiteY28" fmla="*/ 1255396 h 4973002"/>
              <a:gd name="connsiteX29" fmla="*/ 1614487 w 3695701"/>
              <a:gd name="connsiteY29" fmla="*/ 1248251 h 4973002"/>
              <a:gd name="connsiteX30" fmla="*/ 1617821 w 3695701"/>
              <a:gd name="connsiteY30" fmla="*/ 0 h 4973002"/>
              <a:gd name="connsiteX31" fmla="*/ 1327309 w 3695701"/>
              <a:gd name="connsiteY31" fmla="*/ 2381 h 4973002"/>
              <a:gd name="connsiteX0" fmla="*/ 1327309 w 3695701"/>
              <a:gd name="connsiteY0" fmla="*/ 2381 h 4951571"/>
              <a:gd name="connsiteX1" fmla="*/ 1327309 w 3695701"/>
              <a:gd name="connsiteY1" fmla="*/ 2006441 h 4951571"/>
              <a:gd name="connsiteX2" fmla="*/ 268129 w 3695701"/>
              <a:gd name="connsiteY2" fmla="*/ 2006441 h 4951571"/>
              <a:gd name="connsiteX3" fmla="*/ 1430 w 3695701"/>
              <a:gd name="connsiteY3" fmla="*/ 2005965 h 4951571"/>
              <a:gd name="connsiteX4" fmla="*/ 0 w 3695701"/>
              <a:gd name="connsiteY4" fmla="*/ 2586513 h 4951571"/>
              <a:gd name="connsiteX5" fmla="*/ 300038 w 3695701"/>
              <a:gd name="connsiteY5" fmla="*/ 2588895 h 4951571"/>
              <a:gd name="connsiteX6" fmla="*/ 296704 w 3695701"/>
              <a:gd name="connsiteY6" fmla="*/ 4760118 h 4951571"/>
              <a:gd name="connsiteX7" fmla="*/ 115729 w 3695701"/>
              <a:gd name="connsiteY7" fmla="*/ 4759642 h 4951571"/>
              <a:gd name="connsiteX8" fmla="*/ 115094 w 3695701"/>
              <a:gd name="connsiteY8" fmla="*/ 4951571 h 4951571"/>
              <a:gd name="connsiteX9" fmla="*/ 468154 w 3695701"/>
              <a:gd name="connsiteY9" fmla="*/ 4947602 h 4951571"/>
              <a:gd name="connsiteX10" fmla="*/ 473869 w 3695701"/>
              <a:gd name="connsiteY10" fmla="*/ 3522344 h 4951571"/>
              <a:gd name="connsiteX11" fmla="*/ 1740694 w 3695701"/>
              <a:gd name="connsiteY11" fmla="*/ 3515201 h 4951571"/>
              <a:gd name="connsiteX12" fmla="*/ 1750219 w 3695701"/>
              <a:gd name="connsiteY12" fmla="*/ 4567714 h 4951571"/>
              <a:gd name="connsiteX13" fmla="*/ 2124076 w 3695701"/>
              <a:gd name="connsiteY13" fmla="*/ 4565333 h 4951571"/>
              <a:gd name="connsiteX14" fmla="*/ 2116932 w 3695701"/>
              <a:gd name="connsiteY14" fmla="*/ 3512820 h 4951571"/>
              <a:gd name="connsiteX15" fmla="*/ 3198020 w 3695701"/>
              <a:gd name="connsiteY15" fmla="*/ 3508056 h 4951571"/>
              <a:gd name="connsiteX16" fmla="*/ 3195638 w 3695701"/>
              <a:gd name="connsiteY16" fmla="*/ 3260408 h 4951571"/>
              <a:gd name="connsiteX17" fmla="*/ 1545431 w 3695701"/>
              <a:gd name="connsiteY17" fmla="*/ 3258026 h 4951571"/>
              <a:gd name="connsiteX18" fmla="*/ 1547813 w 3695701"/>
              <a:gd name="connsiteY18" fmla="*/ 2236468 h 4951571"/>
              <a:gd name="connsiteX19" fmla="*/ 1338262 w 3695701"/>
              <a:gd name="connsiteY19" fmla="*/ 2236470 h 4951571"/>
              <a:gd name="connsiteX20" fmla="*/ 1326357 w 3695701"/>
              <a:gd name="connsiteY20" fmla="*/ 3262789 h 4951571"/>
              <a:gd name="connsiteX21" fmla="*/ 502444 w 3695701"/>
              <a:gd name="connsiteY21" fmla="*/ 3269933 h 4951571"/>
              <a:gd name="connsiteX22" fmla="*/ 496729 w 3695701"/>
              <a:gd name="connsiteY22" fmla="*/ 2213609 h 4951571"/>
              <a:gd name="connsiteX23" fmla="*/ 1338263 w 3695701"/>
              <a:gd name="connsiteY23" fmla="*/ 2236470 h 4951571"/>
              <a:gd name="connsiteX24" fmla="*/ 1546384 w 3695701"/>
              <a:gd name="connsiteY24" fmla="*/ 2237423 h 4951571"/>
              <a:gd name="connsiteX25" fmla="*/ 1545432 w 3695701"/>
              <a:gd name="connsiteY25" fmla="*/ 1488758 h 4951571"/>
              <a:gd name="connsiteX26" fmla="*/ 3695701 w 3695701"/>
              <a:gd name="connsiteY26" fmla="*/ 1491139 h 4951571"/>
              <a:gd name="connsiteX27" fmla="*/ 3693320 w 3695701"/>
              <a:gd name="connsiteY27" fmla="*/ 1257776 h 4951571"/>
              <a:gd name="connsiteX28" fmla="*/ 2488407 w 3695701"/>
              <a:gd name="connsiteY28" fmla="*/ 1255396 h 4951571"/>
              <a:gd name="connsiteX29" fmla="*/ 1614487 w 3695701"/>
              <a:gd name="connsiteY29" fmla="*/ 1248251 h 4951571"/>
              <a:gd name="connsiteX30" fmla="*/ 1617821 w 3695701"/>
              <a:gd name="connsiteY30" fmla="*/ 0 h 4951571"/>
              <a:gd name="connsiteX31" fmla="*/ 1327309 w 3695701"/>
              <a:gd name="connsiteY31" fmla="*/ 2381 h 49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95701" h="4951571">
                <a:moveTo>
                  <a:pt x="1327309" y="2381"/>
                </a:moveTo>
                <a:lnTo>
                  <a:pt x="1327309" y="2006441"/>
                </a:lnTo>
                <a:lnTo>
                  <a:pt x="268129" y="2006441"/>
                </a:lnTo>
                <a:lnTo>
                  <a:pt x="1430" y="2005965"/>
                </a:lnTo>
                <a:cubicBezTo>
                  <a:pt x="-741" y="2114599"/>
                  <a:pt x="4207" y="2570717"/>
                  <a:pt x="0" y="2586513"/>
                </a:cubicBezTo>
                <a:cubicBezTo>
                  <a:pt x="5556" y="2589688"/>
                  <a:pt x="125413" y="2588101"/>
                  <a:pt x="300038" y="2588895"/>
                </a:cubicBezTo>
                <a:cubicBezTo>
                  <a:pt x="297101" y="2949972"/>
                  <a:pt x="294720" y="4399835"/>
                  <a:pt x="296704" y="4760118"/>
                </a:cubicBezTo>
                <a:lnTo>
                  <a:pt x="115729" y="4759642"/>
                </a:lnTo>
                <a:cubicBezTo>
                  <a:pt x="115517" y="4826793"/>
                  <a:pt x="115306" y="4884420"/>
                  <a:pt x="115094" y="4951571"/>
                </a:cubicBezTo>
                <a:lnTo>
                  <a:pt x="468154" y="4947602"/>
                </a:lnTo>
                <a:cubicBezTo>
                  <a:pt x="466567" y="4685982"/>
                  <a:pt x="469742" y="3556951"/>
                  <a:pt x="473869" y="3522344"/>
                </a:cubicBezTo>
                <a:lnTo>
                  <a:pt x="1740694" y="3515201"/>
                </a:lnTo>
                <a:cubicBezTo>
                  <a:pt x="1743075" y="3857307"/>
                  <a:pt x="1747838" y="4225608"/>
                  <a:pt x="1750219" y="4567714"/>
                </a:cubicBezTo>
                <a:cubicBezTo>
                  <a:pt x="1871663" y="4562952"/>
                  <a:pt x="2076450" y="4565333"/>
                  <a:pt x="2124076" y="4565333"/>
                </a:cubicBezTo>
                <a:cubicBezTo>
                  <a:pt x="2121695" y="4214495"/>
                  <a:pt x="2119313" y="3863658"/>
                  <a:pt x="2116932" y="3512820"/>
                </a:cubicBezTo>
                <a:lnTo>
                  <a:pt x="3198020" y="3508056"/>
                </a:lnTo>
                <a:lnTo>
                  <a:pt x="3195638" y="3260408"/>
                </a:lnTo>
                <a:cubicBezTo>
                  <a:pt x="2915841" y="3268742"/>
                  <a:pt x="1859359" y="3260010"/>
                  <a:pt x="1545431" y="3258026"/>
                </a:cubicBezTo>
                <a:cubicBezTo>
                  <a:pt x="1545034" y="3017520"/>
                  <a:pt x="1547019" y="2378549"/>
                  <a:pt x="1547813" y="2236468"/>
                </a:cubicBezTo>
                <a:lnTo>
                  <a:pt x="1338262" y="2236470"/>
                </a:lnTo>
                <a:cubicBezTo>
                  <a:pt x="1336674" y="2451179"/>
                  <a:pt x="1327548" y="3113960"/>
                  <a:pt x="1326357" y="3262789"/>
                </a:cubicBezTo>
                <a:lnTo>
                  <a:pt x="502444" y="3269933"/>
                </a:lnTo>
                <a:cubicBezTo>
                  <a:pt x="503079" y="3085942"/>
                  <a:pt x="495381" y="2417444"/>
                  <a:pt x="496729" y="2213609"/>
                </a:cubicBezTo>
                <a:lnTo>
                  <a:pt x="1338263" y="2236470"/>
                </a:lnTo>
                <a:lnTo>
                  <a:pt x="1546384" y="2237423"/>
                </a:lnTo>
                <a:cubicBezTo>
                  <a:pt x="1549956" y="2108439"/>
                  <a:pt x="1543845" y="1854915"/>
                  <a:pt x="1545432" y="1488758"/>
                </a:cubicBezTo>
                <a:cubicBezTo>
                  <a:pt x="1695292" y="1492171"/>
                  <a:pt x="3241517" y="1492409"/>
                  <a:pt x="3695701" y="1491139"/>
                </a:cubicBezTo>
                <a:cubicBezTo>
                  <a:pt x="3693716" y="1416923"/>
                  <a:pt x="3694906" y="1293099"/>
                  <a:pt x="3693320" y="1257776"/>
                </a:cubicBezTo>
                <a:cubicBezTo>
                  <a:pt x="3486946" y="1262936"/>
                  <a:pt x="2634457" y="1256984"/>
                  <a:pt x="2488407" y="1255396"/>
                </a:cubicBezTo>
                <a:cubicBezTo>
                  <a:pt x="2406651" y="1259365"/>
                  <a:pt x="1738154" y="1255871"/>
                  <a:pt x="1614487" y="1248251"/>
                </a:cubicBezTo>
                <a:cubicBezTo>
                  <a:pt x="1617027" y="1038225"/>
                  <a:pt x="1617662" y="208439"/>
                  <a:pt x="1617821" y="0"/>
                </a:cubicBezTo>
                <a:lnTo>
                  <a:pt x="1327309" y="2381"/>
                </a:lnTo>
                <a:close/>
              </a:path>
            </a:pathLst>
          </a:custGeom>
          <a:solidFill>
            <a:srgbClr val="0099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de-DE" dirty="0"/>
          </a:p>
        </p:txBody>
      </p:sp>
      <p:sp>
        <p:nvSpPr>
          <p:cNvPr id="88" name="Ellipse 87"/>
          <p:cNvSpPr/>
          <p:nvPr/>
        </p:nvSpPr>
        <p:spPr>
          <a:xfrm>
            <a:off x="6973587" y="3207242"/>
            <a:ext cx="240478" cy="240478"/>
          </a:xfrm>
          <a:prstGeom prst="ellipse">
            <a:avLst/>
          </a:prstGeom>
          <a:solidFill>
            <a:schemeClr val="tx2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de-DE"/>
          </a:p>
        </p:txBody>
      </p:sp>
      <p:grpSp>
        <p:nvGrpSpPr>
          <p:cNvPr id="267" name="Gruppieren 266"/>
          <p:cNvGrpSpPr/>
          <p:nvPr/>
        </p:nvGrpSpPr>
        <p:grpSpPr>
          <a:xfrm>
            <a:off x="288925" y="1413230"/>
            <a:ext cx="3619499" cy="3186990"/>
            <a:chOff x="8616951" y="1876218"/>
            <a:chExt cx="3619499" cy="3186990"/>
          </a:xfrm>
        </p:grpSpPr>
        <p:sp>
          <p:nvSpPr>
            <p:cNvPr id="248" name="Textfeld 247"/>
            <p:cNvSpPr txBox="1">
              <a:spLocks/>
            </p:cNvSpPr>
            <p:nvPr/>
          </p:nvSpPr>
          <p:spPr>
            <a:xfrm>
              <a:off x="8616951" y="1876218"/>
              <a:ext cx="3619499" cy="318699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C00000"/>
              </a:solidFill>
              <a:miter lim="800000"/>
            </a:ln>
          </p:spPr>
          <p:txBody>
            <a:bodyPr wrap="square" lIns="0" tIns="72000" rIns="0" bIns="21600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2000" b="1" dirty="0">
                  <a:latin typeface="Arial" pitchFamily="34" charset="0"/>
                  <a:cs typeface="Arial" pitchFamily="34" charset="0"/>
                </a:rPr>
                <a:t>Verhalten im Brandfall</a:t>
              </a:r>
              <a:br>
                <a:rPr lang="de-DE" sz="2000" b="1" dirty="0">
                  <a:latin typeface="Arial" pitchFamily="34" charset="0"/>
                  <a:cs typeface="Arial" pitchFamily="34" charset="0"/>
                </a:rPr>
              </a:br>
              <a:r>
                <a:rPr lang="de-DE" sz="1800" b="1" dirty="0">
                  <a:latin typeface="Arial" pitchFamily="34" charset="0"/>
                  <a:cs typeface="Arial" pitchFamily="34" charset="0"/>
                </a:rPr>
                <a:t>Ruhe </a:t>
              </a:r>
              <a:r>
                <a:rPr lang="de-DE" sz="1800" b="1" dirty="0" smtClean="0">
                  <a:latin typeface="Arial" pitchFamily="34" charset="0"/>
                  <a:cs typeface="Arial" pitchFamily="34" charset="0"/>
                </a:rPr>
                <a:t>bewahren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50000"/>
                </a:lnSpc>
                <a:buSzPct val="160000"/>
                <a:buFont typeface="+mj-lt"/>
                <a:buAutoNum type="arabicPeriod"/>
              </a:pPr>
              <a:r>
                <a:rPr lang="de-DE" sz="1300" b="1" dirty="0">
                  <a:latin typeface="Arial" pitchFamily="34" charset="0"/>
                  <a:cs typeface="Arial" pitchFamily="34" charset="0"/>
                </a:rPr>
                <a:t>Brand melden</a:t>
              </a:r>
            </a:p>
            <a:p>
              <a:pPr marL="361950" indent="-276225">
                <a:lnSpc>
                  <a:spcPct val="17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150000"/>
                </a:lnSpc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>
                  <a:latin typeface="Arial" pitchFamily="34" charset="0"/>
                  <a:cs typeface="Arial" pitchFamily="34" charset="0"/>
                </a:rPr>
                <a:t>In Sicherheit </a:t>
              </a:r>
              <a:br>
                <a:rPr lang="de-DE" sz="1300" b="1" dirty="0">
                  <a:latin typeface="Arial" pitchFamily="34" charset="0"/>
                  <a:cs typeface="Arial" pitchFamily="34" charset="0"/>
                </a:rPr>
              </a:b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bringen</a:t>
              </a:r>
            </a:p>
            <a:p>
              <a:pPr marL="361950" indent="-276225">
                <a:lnSpc>
                  <a:spcPct val="13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Löschversuch </a:t>
              </a:r>
              <a:r>
                <a:rPr lang="de-DE" sz="1300" b="1" dirty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300" b="1" dirty="0">
                  <a:latin typeface="Arial" pitchFamily="34" charset="0"/>
                  <a:cs typeface="Arial" pitchFamily="34" charset="0"/>
                </a:rPr>
              </a:b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unternehmen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9" name="Gerade Verbindung 248"/>
            <p:cNvCxnSpPr/>
            <p:nvPr/>
          </p:nvCxnSpPr>
          <p:spPr>
            <a:xfrm>
              <a:off x="8620510" y="2465819"/>
              <a:ext cx="361594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feld 249"/>
            <p:cNvSpPr txBox="1"/>
            <p:nvPr/>
          </p:nvSpPr>
          <p:spPr>
            <a:xfrm>
              <a:off x="10643609" y="2508708"/>
              <a:ext cx="1577601" cy="2483757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de-DE" sz="700" dirty="0">
                  <a:latin typeface="Arial" pitchFamily="34" charset="0"/>
                  <a:cs typeface="Arial" pitchFamily="34" charset="0"/>
                </a:rPr>
                <a:t>Brandmelder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bestätigen</a:t>
              </a:r>
              <a:br>
                <a:rPr lang="de-DE" sz="700" dirty="0" smtClean="0">
                  <a:latin typeface="Arial" pitchFamily="34" charset="0"/>
                  <a:cs typeface="Arial" pitchFamily="34" charset="0"/>
                </a:rPr>
              </a:b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Telefon: </a:t>
              </a:r>
              <a:r>
                <a:rPr lang="de-DE" sz="700" i="1" dirty="0">
                  <a:latin typeface="Arial" pitchFamily="34" charset="0"/>
                  <a:cs typeface="Arial" pitchFamily="34" charset="0"/>
                </a:rPr>
                <a:t>(Tel.-Nr. einfügen)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Wo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brennt es?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Was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brennt?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Wie viel 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brennt?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Welche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Gefahren?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Warten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auf Rückfragen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!</a:t>
              </a:r>
            </a:p>
            <a:p>
              <a:pPr>
                <a:lnSpc>
                  <a:spcPct val="5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2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Gefährdete Personen mitnehmen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Türen schließen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Gekennzeichneten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7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Rettungsweg 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folgen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Aufzug nicht benutzen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Anweisungen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beachten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60000"/>
                </a:lnSpc>
                <a:spcAft>
                  <a:spcPts val="420"/>
                </a:spcAft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Feuerlöscher benutzen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229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Löschschlauch benutzen</a:t>
              </a:r>
            </a:p>
          </p:txBody>
        </p:sp>
        <p:pic>
          <p:nvPicPr>
            <p:cNvPr id="251" name="Picture 61" descr="C:\Users\Oliver\Desktop\BGN Flucht-Rettungsplan\wmf\feuermelder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891" y="2507884"/>
              <a:ext cx="287045" cy="287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54" descr="C:\Users\Oliver\Desktop\BGN Flucht-Rettungsplan\wmf\f006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936" y="2816766"/>
              <a:ext cx="288000" cy="28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3" name="Gruppieren 252"/>
            <p:cNvGrpSpPr/>
            <p:nvPr/>
          </p:nvGrpSpPr>
          <p:grpSpPr>
            <a:xfrm>
              <a:off x="10055447" y="3754065"/>
              <a:ext cx="598489" cy="285435"/>
              <a:chOff x="7824054" y="3082624"/>
              <a:chExt cx="722319" cy="344496"/>
            </a:xfrm>
          </p:grpSpPr>
          <p:sp>
            <p:nvSpPr>
              <p:cNvPr id="25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824061" y="3082631"/>
                <a:ext cx="722312" cy="344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" name="Rectangle 5"/>
              <p:cNvSpPr>
                <a:spLocks noChangeArrowheads="1"/>
              </p:cNvSpPr>
              <p:nvPr/>
            </p:nvSpPr>
            <p:spPr bwMode="auto">
              <a:xfrm>
                <a:off x="7824059" y="3082628"/>
                <a:ext cx="722312" cy="344489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" name="Rectangle 6"/>
              <p:cNvSpPr>
                <a:spLocks noChangeArrowheads="1"/>
              </p:cNvSpPr>
              <p:nvPr/>
            </p:nvSpPr>
            <p:spPr bwMode="auto">
              <a:xfrm>
                <a:off x="7824054" y="3082624"/>
                <a:ext cx="722312" cy="344489"/>
              </a:xfrm>
              <a:prstGeom prst="rect">
                <a:avLst/>
              </a:prstGeom>
              <a:noFill/>
              <a:ln w="0">
                <a:solidFill>
                  <a:srgbClr val="1818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" name="Rectangle 7"/>
              <p:cNvSpPr>
                <a:spLocks noChangeArrowheads="1"/>
              </p:cNvSpPr>
              <p:nvPr/>
            </p:nvSpPr>
            <p:spPr bwMode="auto">
              <a:xfrm>
                <a:off x="7832389" y="3090958"/>
                <a:ext cx="705643" cy="327820"/>
              </a:xfrm>
              <a:prstGeom prst="rect">
                <a:avLst/>
              </a:prstGeom>
              <a:solidFill>
                <a:srgbClr val="009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" name="Freeform 8"/>
              <p:cNvSpPr>
                <a:spLocks/>
              </p:cNvSpPr>
              <p:nvPr/>
            </p:nvSpPr>
            <p:spPr bwMode="auto">
              <a:xfrm>
                <a:off x="7860165" y="3104846"/>
                <a:ext cx="233362" cy="300038"/>
              </a:xfrm>
              <a:custGeom>
                <a:avLst/>
                <a:gdLst>
                  <a:gd name="T0" fmla="*/ 5218 w 5218"/>
                  <a:gd name="T1" fmla="*/ 6275 h 6706"/>
                  <a:gd name="T2" fmla="*/ 3963 w 5218"/>
                  <a:gd name="T3" fmla="*/ 6706 h 6706"/>
                  <a:gd name="T4" fmla="*/ 4454 w 5218"/>
                  <a:gd name="T5" fmla="*/ 6188 h 6706"/>
                  <a:gd name="T6" fmla="*/ 4397 w 5218"/>
                  <a:gd name="T7" fmla="*/ 6188 h 6706"/>
                  <a:gd name="T8" fmla="*/ 4338 w 5218"/>
                  <a:gd name="T9" fmla="*/ 6188 h 6706"/>
                  <a:gd name="T10" fmla="*/ 4280 w 5218"/>
                  <a:gd name="T11" fmla="*/ 6188 h 6706"/>
                  <a:gd name="T12" fmla="*/ 4222 w 5218"/>
                  <a:gd name="T13" fmla="*/ 6188 h 6706"/>
                  <a:gd name="T14" fmla="*/ 4164 w 5218"/>
                  <a:gd name="T15" fmla="*/ 6188 h 6706"/>
                  <a:gd name="T16" fmla="*/ 4106 w 5218"/>
                  <a:gd name="T17" fmla="*/ 6188 h 6706"/>
                  <a:gd name="T18" fmla="*/ 4047 w 5218"/>
                  <a:gd name="T19" fmla="*/ 6188 h 6706"/>
                  <a:gd name="T20" fmla="*/ 4001 w 5218"/>
                  <a:gd name="T21" fmla="*/ 6188 h 6706"/>
                  <a:gd name="T22" fmla="*/ 3968 w 5218"/>
                  <a:gd name="T23" fmla="*/ 6191 h 6706"/>
                  <a:gd name="T24" fmla="*/ 3935 w 5218"/>
                  <a:gd name="T25" fmla="*/ 6195 h 6706"/>
                  <a:gd name="T26" fmla="*/ 3907 w 5218"/>
                  <a:gd name="T27" fmla="*/ 6201 h 6706"/>
                  <a:gd name="T28" fmla="*/ 3881 w 5218"/>
                  <a:gd name="T29" fmla="*/ 6209 h 6706"/>
                  <a:gd name="T30" fmla="*/ 3856 w 5218"/>
                  <a:gd name="T31" fmla="*/ 6219 h 6706"/>
                  <a:gd name="T32" fmla="*/ 3833 w 5218"/>
                  <a:gd name="T33" fmla="*/ 6230 h 6706"/>
                  <a:gd name="T34" fmla="*/ 3811 w 5218"/>
                  <a:gd name="T35" fmla="*/ 6242 h 6706"/>
                  <a:gd name="T36" fmla="*/ 3792 w 5218"/>
                  <a:gd name="T37" fmla="*/ 6255 h 6706"/>
                  <a:gd name="T38" fmla="*/ 3772 w 5218"/>
                  <a:gd name="T39" fmla="*/ 6269 h 6706"/>
                  <a:gd name="T40" fmla="*/ 3747 w 5218"/>
                  <a:gd name="T41" fmla="*/ 6290 h 6706"/>
                  <a:gd name="T42" fmla="*/ 3716 w 5218"/>
                  <a:gd name="T43" fmla="*/ 6320 h 6706"/>
                  <a:gd name="T44" fmla="*/ 3687 w 5218"/>
                  <a:gd name="T45" fmla="*/ 6348 h 6706"/>
                  <a:gd name="T46" fmla="*/ 3344 w 5218"/>
                  <a:gd name="T47" fmla="*/ 6704 h 6706"/>
                  <a:gd name="T48" fmla="*/ 852 w 5218"/>
                  <a:gd name="T49" fmla="*/ 6203 h 6706"/>
                  <a:gd name="T50" fmla="*/ 0 w 5218"/>
                  <a:gd name="T51" fmla="*/ 5323 h 6706"/>
                  <a:gd name="T52" fmla="*/ 16 w 5218"/>
                  <a:gd name="T53" fmla="*/ 5226 h 6706"/>
                  <a:gd name="T54" fmla="*/ 34 w 5218"/>
                  <a:gd name="T55" fmla="*/ 5134 h 6706"/>
                  <a:gd name="T56" fmla="*/ 55 w 5218"/>
                  <a:gd name="T57" fmla="*/ 5050 h 6706"/>
                  <a:gd name="T58" fmla="*/ 77 w 5218"/>
                  <a:gd name="T59" fmla="*/ 4970 h 6706"/>
                  <a:gd name="T60" fmla="*/ 102 w 5218"/>
                  <a:gd name="T61" fmla="*/ 4895 h 6706"/>
                  <a:gd name="T62" fmla="*/ 132 w 5218"/>
                  <a:gd name="T63" fmla="*/ 4828 h 6706"/>
                  <a:gd name="T64" fmla="*/ 166 w 5218"/>
                  <a:gd name="T65" fmla="*/ 4765 h 6706"/>
                  <a:gd name="T66" fmla="*/ 206 w 5218"/>
                  <a:gd name="T67" fmla="*/ 4709 h 6706"/>
                  <a:gd name="T68" fmla="*/ 251 w 5218"/>
                  <a:gd name="T69" fmla="*/ 4657 h 6706"/>
                  <a:gd name="T70" fmla="*/ 303 w 5218"/>
                  <a:gd name="T71" fmla="*/ 4612 h 6706"/>
                  <a:gd name="T72" fmla="*/ 363 w 5218"/>
                  <a:gd name="T73" fmla="*/ 4572 h 6706"/>
                  <a:gd name="T74" fmla="*/ 431 w 5218"/>
                  <a:gd name="T75" fmla="*/ 4538 h 6706"/>
                  <a:gd name="T76" fmla="*/ 509 w 5218"/>
                  <a:gd name="T77" fmla="*/ 4509 h 6706"/>
                  <a:gd name="T78" fmla="*/ 595 w 5218"/>
                  <a:gd name="T79" fmla="*/ 4486 h 6706"/>
                  <a:gd name="T80" fmla="*/ 692 w 5218"/>
                  <a:gd name="T81" fmla="*/ 4467 h 6706"/>
                  <a:gd name="T82" fmla="*/ 799 w 5218"/>
                  <a:gd name="T83" fmla="*/ 4455 h 6706"/>
                  <a:gd name="T84" fmla="*/ 852 w 5218"/>
                  <a:gd name="T85" fmla="*/ 0 h 6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18" h="6706">
                    <a:moveTo>
                      <a:pt x="5218" y="0"/>
                    </a:moveTo>
                    <a:lnTo>
                      <a:pt x="5218" y="6275"/>
                    </a:lnTo>
                    <a:lnTo>
                      <a:pt x="4775" y="6706"/>
                    </a:lnTo>
                    <a:lnTo>
                      <a:pt x="3963" y="6706"/>
                    </a:lnTo>
                    <a:lnTo>
                      <a:pt x="4484" y="6188"/>
                    </a:lnTo>
                    <a:lnTo>
                      <a:pt x="4454" y="6188"/>
                    </a:lnTo>
                    <a:lnTo>
                      <a:pt x="4426" y="6188"/>
                    </a:lnTo>
                    <a:lnTo>
                      <a:pt x="4397" y="6188"/>
                    </a:lnTo>
                    <a:lnTo>
                      <a:pt x="4366" y="6188"/>
                    </a:lnTo>
                    <a:lnTo>
                      <a:pt x="4338" y="6188"/>
                    </a:lnTo>
                    <a:lnTo>
                      <a:pt x="4310" y="6188"/>
                    </a:lnTo>
                    <a:lnTo>
                      <a:pt x="4280" y="6188"/>
                    </a:lnTo>
                    <a:lnTo>
                      <a:pt x="4252" y="6188"/>
                    </a:lnTo>
                    <a:lnTo>
                      <a:pt x="4222" y="6188"/>
                    </a:lnTo>
                    <a:lnTo>
                      <a:pt x="4192" y="6188"/>
                    </a:lnTo>
                    <a:lnTo>
                      <a:pt x="4164" y="6188"/>
                    </a:lnTo>
                    <a:lnTo>
                      <a:pt x="4135" y="6188"/>
                    </a:lnTo>
                    <a:lnTo>
                      <a:pt x="4106" y="6188"/>
                    </a:lnTo>
                    <a:lnTo>
                      <a:pt x="4076" y="6188"/>
                    </a:lnTo>
                    <a:lnTo>
                      <a:pt x="4047" y="6188"/>
                    </a:lnTo>
                    <a:lnTo>
                      <a:pt x="4018" y="6188"/>
                    </a:lnTo>
                    <a:lnTo>
                      <a:pt x="4001" y="6188"/>
                    </a:lnTo>
                    <a:lnTo>
                      <a:pt x="3983" y="6189"/>
                    </a:lnTo>
                    <a:lnTo>
                      <a:pt x="3968" y="6191"/>
                    </a:lnTo>
                    <a:lnTo>
                      <a:pt x="3951" y="6193"/>
                    </a:lnTo>
                    <a:lnTo>
                      <a:pt x="3935" y="6195"/>
                    </a:lnTo>
                    <a:lnTo>
                      <a:pt x="3921" y="6199"/>
                    </a:lnTo>
                    <a:lnTo>
                      <a:pt x="3907" y="6201"/>
                    </a:lnTo>
                    <a:lnTo>
                      <a:pt x="3893" y="6205"/>
                    </a:lnTo>
                    <a:lnTo>
                      <a:pt x="3881" y="6209"/>
                    </a:lnTo>
                    <a:lnTo>
                      <a:pt x="3868" y="6214"/>
                    </a:lnTo>
                    <a:lnTo>
                      <a:pt x="3856" y="6219"/>
                    </a:lnTo>
                    <a:lnTo>
                      <a:pt x="3844" y="6224"/>
                    </a:lnTo>
                    <a:lnTo>
                      <a:pt x="3833" y="6230"/>
                    </a:lnTo>
                    <a:lnTo>
                      <a:pt x="3822" y="6236"/>
                    </a:lnTo>
                    <a:lnTo>
                      <a:pt x="3811" y="6242"/>
                    </a:lnTo>
                    <a:lnTo>
                      <a:pt x="3800" y="6248"/>
                    </a:lnTo>
                    <a:lnTo>
                      <a:pt x="3792" y="6255"/>
                    </a:lnTo>
                    <a:lnTo>
                      <a:pt x="3782" y="6261"/>
                    </a:lnTo>
                    <a:lnTo>
                      <a:pt x="3772" y="6269"/>
                    </a:lnTo>
                    <a:lnTo>
                      <a:pt x="3764" y="6277"/>
                    </a:lnTo>
                    <a:lnTo>
                      <a:pt x="3747" y="6290"/>
                    </a:lnTo>
                    <a:lnTo>
                      <a:pt x="3731" y="6305"/>
                    </a:lnTo>
                    <a:lnTo>
                      <a:pt x="3716" y="6320"/>
                    </a:lnTo>
                    <a:lnTo>
                      <a:pt x="3702" y="6334"/>
                    </a:lnTo>
                    <a:lnTo>
                      <a:pt x="3687" y="6348"/>
                    </a:lnTo>
                    <a:lnTo>
                      <a:pt x="3673" y="6363"/>
                    </a:lnTo>
                    <a:lnTo>
                      <a:pt x="3344" y="6704"/>
                    </a:lnTo>
                    <a:lnTo>
                      <a:pt x="357" y="6706"/>
                    </a:lnTo>
                    <a:lnTo>
                      <a:pt x="852" y="6203"/>
                    </a:lnTo>
                    <a:lnTo>
                      <a:pt x="851" y="5324"/>
                    </a:lnTo>
                    <a:lnTo>
                      <a:pt x="0" y="5323"/>
                    </a:lnTo>
                    <a:lnTo>
                      <a:pt x="8" y="5274"/>
                    </a:lnTo>
                    <a:lnTo>
                      <a:pt x="16" y="5226"/>
                    </a:lnTo>
                    <a:lnTo>
                      <a:pt x="25" y="5180"/>
                    </a:lnTo>
                    <a:lnTo>
                      <a:pt x="34" y="5134"/>
                    </a:lnTo>
                    <a:lnTo>
                      <a:pt x="44" y="5091"/>
                    </a:lnTo>
                    <a:lnTo>
                      <a:pt x="55" y="5050"/>
                    </a:lnTo>
                    <a:lnTo>
                      <a:pt x="64" y="5008"/>
                    </a:lnTo>
                    <a:lnTo>
                      <a:pt x="77" y="4970"/>
                    </a:lnTo>
                    <a:lnTo>
                      <a:pt x="89" y="4933"/>
                    </a:lnTo>
                    <a:lnTo>
                      <a:pt x="102" y="4895"/>
                    </a:lnTo>
                    <a:lnTo>
                      <a:pt x="116" y="4860"/>
                    </a:lnTo>
                    <a:lnTo>
                      <a:pt x="132" y="4828"/>
                    </a:lnTo>
                    <a:lnTo>
                      <a:pt x="148" y="4796"/>
                    </a:lnTo>
                    <a:lnTo>
                      <a:pt x="166" y="4765"/>
                    </a:lnTo>
                    <a:lnTo>
                      <a:pt x="185" y="4736"/>
                    </a:lnTo>
                    <a:lnTo>
                      <a:pt x="206" y="4709"/>
                    </a:lnTo>
                    <a:lnTo>
                      <a:pt x="228" y="4681"/>
                    </a:lnTo>
                    <a:lnTo>
                      <a:pt x="251" y="4657"/>
                    </a:lnTo>
                    <a:lnTo>
                      <a:pt x="276" y="4633"/>
                    </a:lnTo>
                    <a:lnTo>
                      <a:pt x="303" y="4612"/>
                    </a:lnTo>
                    <a:lnTo>
                      <a:pt x="332" y="4590"/>
                    </a:lnTo>
                    <a:lnTo>
                      <a:pt x="363" y="4572"/>
                    </a:lnTo>
                    <a:lnTo>
                      <a:pt x="397" y="4553"/>
                    </a:lnTo>
                    <a:lnTo>
                      <a:pt x="431" y="4538"/>
                    </a:lnTo>
                    <a:lnTo>
                      <a:pt x="468" y="4522"/>
                    </a:lnTo>
                    <a:lnTo>
                      <a:pt x="509" y="4509"/>
                    </a:lnTo>
                    <a:lnTo>
                      <a:pt x="550" y="4497"/>
                    </a:lnTo>
                    <a:lnTo>
                      <a:pt x="595" y="4486"/>
                    </a:lnTo>
                    <a:lnTo>
                      <a:pt x="642" y="4475"/>
                    </a:lnTo>
                    <a:lnTo>
                      <a:pt x="692" y="4467"/>
                    </a:lnTo>
                    <a:lnTo>
                      <a:pt x="745" y="4460"/>
                    </a:lnTo>
                    <a:lnTo>
                      <a:pt x="799" y="4455"/>
                    </a:lnTo>
                    <a:lnTo>
                      <a:pt x="858" y="4455"/>
                    </a:lnTo>
                    <a:lnTo>
                      <a:pt x="852" y="0"/>
                    </a:lnTo>
                    <a:lnTo>
                      <a:pt x="52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" name="Freeform 9"/>
              <p:cNvSpPr>
                <a:spLocks/>
              </p:cNvSpPr>
              <p:nvPr/>
            </p:nvSpPr>
            <p:spPr bwMode="auto">
              <a:xfrm>
                <a:off x="7868499" y="3185407"/>
                <a:ext cx="227805" cy="188912"/>
              </a:xfrm>
              <a:custGeom>
                <a:avLst/>
                <a:gdLst>
                  <a:gd name="T0" fmla="*/ 4959 w 5080"/>
                  <a:gd name="T1" fmla="*/ 1440 h 4261"/>
                  <a:gd name="T2" fmla="*/ 4795 w 5080"/>
                  <a:gd name="T3" fmla="*/ 1439 h 4261"/>
                  <a:gd name="T4" fmla="*/ 4289 w 5080"/>
                  <a:gd name="T5" fmla="*/ 1439 h 4261"/>
                  <a:gd name="T6" fmla="*/ 4102 w 5080"/>
                  <a:gd name="T7" fmla="*/ 1422 h 4261"/>
                  <a:gd name="T8" fmla="*/ 3974 w 5080"/>
                  <a:gd name="T9" fmla="*/ 1379 h 4261"/>
                  <a:gd name="T10" fmla="*/ 3873 w 5080"/>
                  <a:gd name="T11" fmla="*/ 1303 h 4261"/>
                  <a:gd name="T12" fmla="*/ 3735 w 5080"/>
                  <a:gd name="T13" fmla="*/ 1152 h 4261"/>
                  <a:gd name="T14" fmla="*/ 3572 w 5080"/>
                  <a:gd name="T15" fmla="*/ 942 h 4261"/>
                  <a:gd name="T16" fmla="*/ 4175 w 5080"/>
                  <a:gd name="T17" fmla="*/ 4260 h 4261"/>
                  <a:gd name="T18" fmla="*/ 3981 w 5080"/>
                  <a:gd name="T19" fmla="*/ 4261 h 4261"/>
                  <a:gd name="T20" fmla="*/ 3884 w 5080"/>
                  <a:gd name="T21" fmla="*/ 4257 h 4261"/>
                  <a:gd name="T22" fmla="*/ 3755 w 5080"/>
                  <a:gd name="T23" fmla="*/ 4237 h 4261"/>
                  <a:gd name="T24" fmla="*/ 3662 w 5080"/>
                  <a:gd name="T25" fmla="*/ 4205 h 4261"/>
                  <a:gd name="T26" fmla="*/ 3590 w 5080"/>
                  <a:gd name="T27" fmla="*/ 4151 h 4261"/>
                  <a:gd name="T28" fmla="*/ 3529 w 5080"/>
                  <a:gd name="T29" fmla="*/ 4070 h 4261"/>
                  <a:gd name="T30" fmla="*/ 2448 w 5080"/>
                  <a:gd name="T31" fmla="*/ 2107 h 4261"/>
                  <a:gd name="T32" fmla="*/ 2425 w 5080"/>
                  <a:gd name="T33" fmla="*/ 2635 h 4261"/>
                  <a:gd name="T34" fmla="*/ 2401 w 5080"/>
                  <a:gd name="T35" fmla="*/ 3121 h 4261"/>
                  <a:gd name="T36" fmla="*/ 2376 w 5080"/>
                  <a:gd name="T37" fmla="*/ 3234 h 4261"/>
                  <a:gd name="T38" fmla="*/ 2337 w 5080"/>
                  <a:gd name="T39" fmla="*/ 3306 h 4261"/>
                  <a:gd name="T40" fmla="*/ 2267 w 5080"/>
                  <a:gd name="T41" fmla="*/ 3354 h 4261"/>
                  <a:gd name="T42" fmla="*/ 2154 w 5080"/>
                  <a:gd name="T43" fmla="*/ 3383 h 4261"/>
                  <a:gd name="T44" fmla="*/ 38 w 5080"/>
                  <a:gd name="T45" fmla="*/ 3228 h 4261"/>
                  <a:gd name="T46" fmla="*/ 113 w 5080"/>
                  <a:gd name="T47" fmla="*/ 3053 h 4261"/>
                  <a:gd name="T48" fmla="*/ 223 w 5080"/>
                  <a:gd name="T49" fmla="*/ 2920 h 4261"/>
                  <a:gd name="T50" fmla="*/ 374 w 5080"/>
                  <a:gd name="T51" fmla="*/ 2831 h 4261"/>
                  <a:gd name="T52" fmla="*/ 555 w 5080"/>
                  <a:gd name="T53" fmla="*/ 2791 h 4261"/>
                  <a:gd name="T54" fmla="*/ 658 w 5080"/>
                  <a:gd name="T55" fmla="*/ 2795 h 4261"/>
                  <a:gd name="T56" fmla="*/ 1067 w 5080"/>
                  <a:gd name="T57" fmla="*/ 2796 h 4261"/>
                  <a:gd name="T58" fmla="*/ 1487 w 5080"/>
                  <a:gd name="T59" fmla="*/ 2792 h 4261"/>
                  <a:gd name="T60" fmla="*/ 1718 w 5080"/>
                  <a:gd name="T61" fmla="*/ 2788 h 4261"/>
                  <a:gd name="T62" fmla="*/ 1752 w 5080"/>
                  <a:gd name="T63" fmla="*/ 2774 h 4261"/>
                  <a:gd name="T64" fmla="*/ 1792 w 5080"/>
                  <a:gd name="T65" fmla="*/ 2728 h 4261"/>
                  <a:gd name="T66" fmla="*/ 1808 w 5080"/>
                  <a:gd name="T67" fmla="*/ 2433 h 4261"/>
                  <a:gd name="T68" fmla="*/ 1815 w 5080"/>
                  <a:gd name="T69" fmla="*/ 2067 h 4261"/>
                  <a:gd name="T70" fmla="*/ 1819 w 5080"/>
                  <a:gd name="T71" fmla="*/ 1764 h 4261"/>
                  <a:gd name="T72" fmla="*/ 1841 w 5080"/>
                  <a:gd name="T73" fmla="*/ 1623 h 4261"/>
                  <a:gd name="T74" fmla="*/ 1806 w 5080"/>
                  <a:gd name="T75" fmla="*/ 519 h 4261"/>
                  <a:gd name="T76" fmla="*/ 1603 w 5080"/>
                  <a:gd name="T77" fmla="*/ 852 h 4261"/>
                  <a:gd name="T78" fmla="*/ 1401 w 5080"/>
                  <a:gd name="T79" fmla="*/ 1183 h 4261"/>
                  <a:gd name="T80" fmla="*/ 1257 w 5080"/>
                  <a:gd name="T81" fmla="*/ 1339 h 4261"/>
                  <a:gd name="T82" fmla="*/ 1119 w 5080"/>
                  <a:gd name="T83" fmla="*/ 1347 h 4261"/>
                  <a:gd name="T84" fmla="*/ 997 w 5080"/>
                  <a:gd name="T85" fmla="*/ 1278 h 4261"/>
                  <a:gd name="T86" fmla="*/ 928 w 5080"/>
                  <a:gd name="T87" fmla="*/ 1151 h 4261"/>
                  <a:gd name="T88" fmla="*/ 961 w 5080"/>
                  <a:gd name="T89" fmla="*/ 978 h 4261"/>
                  <a:gd name="T90" fmla="*/ 1156 w 5080"/>
                  <a:gd name="T91" fmla="*/ 658 h 4261"/>
                  <a:gd name="T92" fmla="*/ 1420 w 5080"/>
                  <a:gd name="T93" fmla="*/ 256 h 4261"/>
                  <a:gd name="T94" fmla="*/ 1549 w 5080"/>
                  <a:gd name="T95" fmla="*/ 90 h 4261"/>
                  <a:gd name="T96" fmla="*/ 1602 w 5080"/>
                  <a:gd name="T97" fmla="*/ 46 h 4261"/>
                  <a:gd name="T98" fmla="*/ 1658 w 5080"/>
                  <a:gd name="T99" fmla="*/ 18 h 4261"/>
                  <a:gd name="T100" fmla="*/ 1716 w 5080"/>
                  <a:gd name="T101" fmla="*/ 2 h 4261"/>
                  <a:gd name="T102" fmla="*/ 3210 w 5080"/>
                  <a:gd name="T103" fmla="*/ 9 h 4261"/>
                  <a:gd name="T104" fmla="*/ 3401 w 5080"/>
                  <a:gd name="T105" fmla="*/ 28 h 4261"/>
                  <a:gd name="T106" fmla="*/ 3499 w 5080"/>
                  <a:gd name="T107" fmla="*/ 86 h 4261"/>
                  <a:gd name="T108" fmla="*/ 3680 w 5080"/>
                  <a:gd name="T109" fmla="*/ 280 h 4261"/>
                  <a:gd name="T110" fmla="*/ 3902 w 5080"/>
                  <a:gd name="T111" fmla="*/ 535 h 4261"/>
                  <a:gd name="T112" fmla="*/ 4105 w 5080"/>
                  <a:gd name="T113" fmla="*/ 797 h 4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80" h="4261">
                    <a:moveTo>
                      <a:pt x="5079" y="945"/>
                    </a:moveTo>
                    <a:lnTo>
                      <a:pt x="5080" y="1439"/>
                    </a:lnTo>
                    <a:lnTo>
                      <a:pt x="5037" y="1439"/>
                    </a:lnTo>
                    <a:lnTo>
                      <a:pt x="5006" y="1439"/>
                    </a:lnTo>
                    <a:lnTo>
                      <a:pt x="4982" y="1439"/>
                    </a:lnTo>
                    <a:lnTo>
                      <a:pt x="4968" y="1439"/>
                    </a:lnTo>
                    <a:lnTo>
                      <a:pt x="4959" y="1440"/>
                    </a:lnTo>
                    <a:lnTo>
                      <a:pt x="4951" y="1439"/>
                    </a:lnTo>
                    <a:lnTo>
                      <a:pt x="4942" y="1439"/>
                    </a:lnTo>
                    <a:lnTo>
                      <a:pt x="4930" y="1439"/>
                    </a:lnTo>
                    <a:lnTo>
                      <a:pt x="4913" y="1439"/>
                    </a:lnTo>
                    <a:lnTo>
                      <a:pt x="4886" y="1439"/>
                    </a:lnTo>
                    <a:lnTo>
                      <a:pt x="4847" y="1439"/>
                    </a:lnTo>
                    <a:lnTo>
                      <a:pt x="4795" y="1439"/>
                    </a:lnTo>
                    <a:lnTo>
                      <a:pt x="4727" y="1439"/>
                    </a:lnTo>
                    <a:lnTo>
                      <a:pt x="4639" y="1439"/>
                    </a:lnTo>
                    <a:lnTo>
                      <a:pt x="4529" y="1439"/>
                    </a:lnTo>
                    <a:lnTo>
                      <a:pt x="4395" y="1440"/>
                    </a:lnTo>
                    <a:lnTo>
                      <a:pt x="4358" y="1440"/>
                    </a:lnTo>
                    <a:lnTo>
                      <a:pt x="4321" y="1439"/>
                    </a:lnTo>
                    <a:lnTo>
                      <a:pt x="4289" y="1439"/>
                    </a:lnTo>
                    <a:lnTo>
                      <a:pt x="4258" y="1438"/>
                    </a:lnTo>
                    <a:lnTo>
                      <a:pt x="4227" y="1437"/>
                    </a:lnTo>
                    <a:lnTo>
                      <a:pt x="4200" y="1435"/>
                    </a:lnTo>
                    <a:lnTo>
                      <a:pt x="4173" y="1433"/>
                    </a:lnTo>
                    <a:lnTo>
                      <a:pt x="4148" y="1430"/>
                    </a:lnTo>
                    <a:lnTo>
                      <a:pt x="4125" y="1426"/>
                    </a:lnTo>
                    <a:lnTo>
                      <a:pt x="4102" y="1422"/>
                    </a:lnTo>
                    <a:lnTo>
                      <a:pt x="4082" y="1418"/>
                    </a:lnTo>
                    <a:lnTo>
                      <a:pt x="4061" y="1412"/>
                    </a:lnTo>
                    <a:lnTo>
                      <a:pt x="4042" y="1407"/>
                    </a:lnTo>
                    <a:lnTo>
                      <a:pt x="4023" y="1401"/>
                    </a:lnTo>
                    <a:lnTo>
                      <a:pt x="4007" y="1394"/>
                    </a:lnTo>
                    <a:lnTo>
                      <a:pt x="3990" y="1387"/>
                    </a:lnTo>
                    <a:lnTo>
                      <a:pt x="3974" y="1379"/>
                    </a:lnTo>
                    <a:lnTo>
                      <a:pt x="3959" y="1370"/>
                    </a:lnTo>
                    <a:lnTo>
                      <a:pt x="3944" y="1361"/>
                    </a:lnTo>
                    <a:lnTo>
                      <a:pt x="3929" y="1351"/>
                    </a:lnTo>
                    <a:lnTo>
                      <a:pt x="3915" y="1340"/>
                    </a:lnTo>
                    <a:lnTo>
                      <a:pt x="3900" y="1328"/>
                    </a:lnTo>
                    <a:lnTo>
                      <a:pt x="3886" y="1315"/>
                    </a:lnTo>
                    <a:lnTo>
                      <a:pt x="3873" y="1303"/>
                    </a:lnTo>
                    <a:lnTo>
                      <a:pt x="3858" y="1289"/>
                    </a:lnTo>
                    <a:lnTo>
                      <a:pt x="3844" y="1274"/>
                    </a:lnTo>
                    <a:lnTo>
                      <a:pt x="3829" y="1259"/>
                    </a:lnTo>
                    <a:lnTo>
                      <a:pt x="3814" y="1242"/>
                    </a:lnTo>
                    <a:lnTo>
                      <a:pt x="3782" y="1206"/>
                    </a:lnTo>
                    <a:lnTo>
                      <a:pt x="3748" y="1167"/>
                    </a:lnTo>
                    <a:lnTo>
                      <a:pt x="3735" y="1152"/>
                    </a:lnTo>
                    <a:lnTo>
                      <a:pt x="3722" y="1136"/>
                    </a:lnTo>
                    <a:lnTo>
                      <a:pt x="3708" y="1120"/>
                    </a:lnTo>
                    <a:lnTo>
                      <a:pt x="3696" y="1102"/>
                    </a:lnTo>
                    <a:lnTo>
                      <a:pt x="3668" y="1067"/>
                    </a:lnTo>
                    <a:lnTo>
                      <a:pt x="3638" y="1028"/>
                    </a:lnTo>
                    <a:lnTo>
                      <a:pt x="3606" y="985"/>
                    </a:lnTo>
                    <a:lnTo>
                      <a:pt x="3572" y="942"/>
                    </a:lnTo>
                    <a:lnTo>
                      <a:pt x="3535" y="894"/>
                    </a:lnTo>
                    <a:lnTo>
                      <a:pt x="3494" y="844"/>
                    </a:lnTo>
                    <a:lnTo>
                      <a:pt x="3096" y="1673"/>
                    </a:lnTo>
                    <a:lnTo>
                      <a:pt x="4377" y="4261"/>
                    </a:lnTo>
                    <a:lnTo>
                      <a:pt x="4299" y="4261"/>
                    </a:lnTo>
                    <a:lnTo>
                      <a:pt x="4231" y="4260"/>
                    </a:lnTo>
                    <a:lnTo>
                      <a:pt x="4175" y="4260"/>
                    </a:lnTo>
                    <a:lnTo>
                      <a:pt x="4128" y="4260"/>
                    </a:lnTo>
                    <a:lnTo>
                      <a:pt x="4089" y="4260"/>
                    </a:lnTo>
                    <a:lnTo>
                      <a:pt x="4056" y="4260"/>
                    </a:lnTo>
                    <a:lnTo>
                      <a:pt x="4031" y="4261"/>
                    </a:lnTo>
                    <a:lnTo>
                      <a:pt x="4010" y="4261"/>
                    </a:lnTo>
                    <a:lnTo>
                      <a:pt x="3994" y="4261"/>
                    </a:lnTo>
                    <a:lnTo>
                      <a:pt x="3981" y="4261"/>
                    </a:lnTo>
                    <a:lnTo>
                      <a:pt x="3969" y="4261"/>
                    </a:lnTo>
                    <a:lnTo>
                      <a:pt x="3960" y="4261"/>
                    </a:lnTo>
                    <a:lnTo>
                      <a:pt x="3949" y="4260"/>
                    </a:lnTo>
                    <a:lnTo>
                      <a:pt x="3937" y="4260"/>
                    </a:lnTo>
                    <a:lnTo>
                      <a:pt x="3923" y="4259"/>
                    </a:lnTo>
                    <a:lnTo>
                      <a:pt x="3906" y="4258"/>
                    </a:lnTo>
                    <a:lnTo>
                      <a:pt x="3884" y="4257"/>
                    </a:lnTo>
                    <a:lnTo>
                      <a:pt x="3863" y="4255"/>
                    </a:lnTo>
                    <a:lnTo>
                      <a:pt x="3843" y="4253"/>
                    </a:lnTo>
                    <a:lnTo>
                      <a:pt x="3825" y="4250"/>
                    </a:lnTo>
                    <a:lnTo>
                      <a:pt x="3806" y="4248"/>
                    </a:lnTo>
                    <a:lnTo>
                      <a:pt x="3790" y="4245"/>
                    </a:lnTo>
                    <a:lnTo>
                      <a:pt x="3771" y="4241"/>
                    </a:lnTo>
                    <a:lnTo>
                      <a:pt x="3755" y="4237"/>
                    </a:lnTo>
                    <a:lnTo>
                      <a:pt x="3741" y="4234"/>
                    </a:lnTo>
                    <a:lnTo>
                      <a:pt x="3726" y="4230"/>
                    </a:lnTo>
                    <a:lnTo>
                      <a:pt x="3712" y="4227"/>
                    </a:lnTo>
                    <a:lnTo>
                      <a:pt x="3699" y="4222"/>
                    </a:lnTo>
                    <a:lnTo>
                      <a:pt x="3686" y="4216"/>
                    </a:lnTo>
                    <a:lnTo>
                      <a:pt x="3674" y="4211"/>
                    </a:lnTo>
                    <a:lnTo>
                      <a:pt x="3662" y="4205"/>
                    </a:lnTo>
                    <a:lnTo>
                      <a:pt x="3651" y="4199"/>
                    </a:lnTo>
                    <a:lnTo>
                      <a:pt x="3639" y="4192"/>
                    </a:lnTo>
                    <a:lnTo>
                      <a:pt x="3628" y="4185"/>
                    </a:lnTo>
                    <a:lnTo>
                      <a:pt x="3618" y="4177"/>
                    </a:lnTo>
                    <a:lnTo>
                      <a:pt x="3609" y="4169"/>
                    </a:lnTo>
                    <a:lnTo>
                      <a:pt x="3599" y="4160"/>
                    </a:lnTo>
                    <a:lnTo>
                      <a:pt x="3590" y="4151"/>
                    </a:lnTo>
                    <a:lnTo>
                      <a:pt x="3581" y="4142"/>
                    </a:lnTo>
                    <a:lnTo>
                      <a:pt x="3572" y="4130"/>
                    </a:lnTo>
                    <a:lnTo>
                      <a:pt x="3564" y="4119"/>
                    </a:lnTo>
                    <a:lnTo>
                      <a:pt x="3555" y="4108"/>
                    </a:lnTo>
                    <a:lnTo>
                      <a:pt x="3546" y="4096"/>
                    </a:lnTo>
                    <a:lnTo>
                      <a:pt x="3537" y="4083"/>
                    </a:lnTo>
                    <a:lnTo>
                      <a:pt x="3529" y="4070"/>
                    </a:lnTo>
                    <a:lnTo>
                      <a:pt x="3520" y="4056"/>
                    </a:lnTo>
                    <a:lnTo>
                      <a:pt x="3510" y="4041"/>
                    </a:lnTo>
                    <a:lnTo>
                      <a:pt x="3502" y="4026"/>
                    </a:lnTo>
                    <a:lnTo>
                      <a:pt x="2457" y="1881"/>
                    </a:lnTo>
                    <a:lnTo>
                      <a:pt x="2454" y="1957"/>
                    </a:lnTo>
                    <a:lnTo>
                      <a:pt x="2451" y="2033"/>
                    </a:lnTo>
                    <a:lnTo>
                      <a:pt x="2448" y="2107"/>
                    </a:lnTo>
                    <a:lnTo>
                      <a:pt x="2444" y="2182"/>
                    </a:lnTo>
                    <a:lnTo>
                      <a:pt x="2442" y="2259"/>
                    </a:lnTo>
                    <a:lnTo>
                      <a:pt x="2438" y="2333"/>
                    </a:lnTo>
                    <a:lnTo>
                      <a:pt x="2435" y="2408"/>
                    </a:lnTo>
                    <a:lnTo>
                      <a:pt x="2431" y="2485"/>
                    </a:lnTo>
                    <a:lnTo>
                      <a:pt x="2429" y="2559"/>
                    </a:lnTo>
                    <a:lnTo>
                      <a:pt x="2425" y="2635"/>
                    </a:lnTo>
                    <a:lnTo>
                      <a:pt x="2422" y="2710"/>
                    </a:lnTo>
                    <a:lnTo>
                      <a:pt x="2419" y="2785"/>
                    </a:lnTo>
                    <a:lnTo>
                      <a:pt x="2416" y="2861"/>
                    </a:lnTo>
                    <a:lnTo>
                      <a:pt x="2412" y="2936"/>
                    </a:lnTo>
                    <a:lnTo>
                      <a:pt x="2409" y="3010"/>
                    </a:lnTo>
                    <a:lnTo>
                      <a:pt x="2406" y="3087"/>
                    </a:lnTo>
                    <a:lnTo>
                      <a:pt x="2401" y="3121"/>
                    </a:lnTo>
                    <a:lnTo>
                      <a:pt x="2397" y="3153"/>
                    </a:lnTo>
                    <a:lnTo>
                      <a:pt x="2394" y="3169"/>
                    </a:lnTo>
                    <a:lnTo>
                      <a:pt x="2391" y="3183"/>
                    </a:lnTo>
                    <a:lnTo>
                      <a:pt x="2388" y="3197"/>
                    </a:lnTo>
                    <a:lnTo>
                      <a:pt x="2384" y="3210"/>
                    </a:lnTo>
                    <a:lnTo>
                      <a:pt x="2380" y="3223"/>
                    </a:lnTo>
                    <a:lnTo>
                      <a:pt x="2376" y="3234"/>
                    </a:lnTo>
                    <a:lnTo>
                      <a:pt x="2372" y="3247"/>
                    </a:lnTo>
                    <a:lnTo>
                      <a:pt x="2367" y="3259"/>
                    </a:lnTo>
                    <a:lnTo>
                      <a:pt x="2362" y="3269"/>
                    </a:lnTo>
                    <a:lnTo>
                      <a:pt x="2357" y="3278"/>
                    </a:lnTo>
                    <a:lnTo>
                      <a:pt x="2351" y="3288"/>
                    </a:lnTo>
                    <a:lnTo>
                      <a:pt x="2345" y="3297"/>
                    </a:lnTo>
                    <a:lnTo>
                      <a:pt x="2337" y="3306"/>
                    </a:lnTo>
                    <a:lnTo>
                      <a:pt x="2329" y="3313"/>
                    </a:lnTo>
                    <a:lnTo>
                      <a:pt x="2320" y="3320"/>
                    </a:lnTo>
                    <a:lnTo>
                      <a:pt x="2312" y="3328"/>
                    </a:lnTo>
                    <a:lnTo>
                      <a:pt x="2301" y="3335"/>
                    </a:lnTo>
                    <a:lnTo>
                      <a:pt x="2290" y="3341"/>
                    </a:lnTo>
                    <a:lnTo>
                      <a:pt x="2279" y="3347"/>
                    </a:lnTo>
                    <a:lnTo>
                      <a:pt x="2267" y="3354"/>
                    </a:lnTo>
                    <a:lnTo>
                      <a:pt x="2254" y="3358"/>
                    </a:lnTo>
                    <a:lnTo>
                      <a:pt x="2240" y="3363"/>
                    </a:lnTo>
                    <a:lnTo>
                      <a:pt x="2226" y="3368"/>
                    </a:lnTo>
                    <a:lnTo>
                      <a:pt x="2209" y="3372"/>
                    </a:lnTo>
                    <a:lnTo>
                      <a:pt x="2192" y="3376"/>
                    </a:lnTo>
                    <a:lnTo>
                      <a:pt x="2175" y="3379"/>
                    </a:lnTo>
                    <a:lnTo>
                      <a:pt x="2154" y="3383"/>
                    </a:lnTo>
                    <a:lnTo>
                      <a:pt x="2135" y="3386"/>
                    </a:lnTo>
                    <a:lnTo>
                      <a:pt x="0" y="3378"/>
                    </a:lnTo>
                    <a:lnTo>
                      <a:pt x="6" y="3347"/>
                    </a:lnTo>
                    <a:lnTo>
                      <a:pt x="13" y="3316"/>
                    </a:lnTo>
                    <a:lnTo>
                      <a:pt x="20" y="3286"/>
                    </a:lnTo>
                    <a:lnTo>
                      <a:pt x="29" y="3258"/>
                    </a:lnTo>
                    <a:lnTo>
                      <a:pt x="38" y="3228"/>
                    </a:lnTo>
                    <a:lnTo>
                      <a:pt x="47" y="3201"/>
                    </a:lnTo>
                    <a:lnTo>
                      <a:pt x="55" y="3175"/>
                    </a:lnTo>
                    <a:lnTo>
                      <a:pt x="66" y="3149"/>
                    </a:lnTo>
                    <a:lnTo>
                      <a:pt x="77" y="3123"/>
                    </a:lnTo>
                    <a:lnTo>
                      <a:pt x="89" y="3098"/>
                    </a:lnTo>
                    <a:lnTo>
                      <a:pt x="100" y="3076"/>
                    </a:lnTo>
                    <a:lnTo>
                      <a:pt x="113" y="3053"/>
                    </a:lnTo>
                    <a:lnTo>
                      <a:pt x="127" y="3032"/>
                    </a:lnTo>
                    <a:lnTo>
                      <a:pt x="140" y="3009"/>
                    </a:lnTo>
                    <a:lnTo>
                      <a:pt x="155" y="2990"/>
                    </a:lnTo>
                    <a:lnTo>
                      <a:pt x="172" y="2970"/>
                    </a:lnTo>
                    <a:lnTo>
                      <a:pt x="188" y="2953"/>
                    </a:lnTo>
                    <a:lnTo>
                      <a:pt x="205" y="2935"/>
                    </a:lnTo>
                    <a:lnTo>
                      <a:pt x="223" y="2920"/>
                    </a:lnTo>
                    <a:lnTo>
                      <a:pt x="242" y="2903"/>
                    </a:lnTo>
                    <a:lnTo>
                      <a:pt x="262" y="2888"/>
                    </a:lnTo>
                    <a:lnTo>
                      <a:pt x="282" y="2875"/>
                    </a:lnTo>
                    <a:lnTo>
                      <a:pt x="305" y="2862"/>
                    </a:lnTo>
                    <a:lnTo>
                      <a:pt x="327" y="2850"/>
                    </a:lnTo>
                    <a:lnTo>
                      <a:pt x="350" y="2839"/>
                    </a:lnTo>
                    <a:lnTo>
                      <a:pt x="374" y="2831"/>
                    </a:lnTo>
                    <a:lnTo>
                      <a:pt x="399" y="2822"/>
                    </a:lnTo>
                    <a:lnTo>
                      <a:pt x="425" y="2814"/>
                    </a:lnTo>
                    <a:lnTo>
                      <a:pt x="453" y="2807"/>
                    </a:lnTo>
                    <a:lnTo>
                      <a:pt x="482" y="2802"/>
                    </a:lnTo>
                    <a:lnTo>
                      <a:pt x="511" y="2797"/>
                    </a:lnTo>
                    <a:lnTo>
                      <a:pt x="541" y="2792"/>
                    </a:lnTo>
                    <a:lnTo>
                      <a:pt x="555" y="2791"/>
                    </a:lnTo>
                    <a:lnTo>
                      <a:pt x="569" y="2791"/>
                    </a:lnTo>
                    <a:lnTo>
                      <a:pt x="582" y="2791"/>
                    </a:lnTo>
                    <a:lnTo>
                      <a:pt x="596" y="2792"/>
                    </a:lnTo>
                    <a:lnTo>
                      <a:pt x="611" y="2792"/>
                    </a:lnTo>
                    <a:lnTo>
                      <a:pt x="625" y="2793"/>
                    </a:lnTo>
                    <a:lnTo>
                      <a:pt x="641" y="2793"/>
                    </a:lnTo>
                    <a:lnTo>
                      <a:pt x="658" y="2795"/>
                    </a:lnTo>
                    <a:lnTo>
                      <a:pt x="736" y="2795"/>
                    </a:lnTo>
                    <a:lnTo>
                      <a:pt x="805" y="2796"/>
                    </a:lnTo>
                    <a:lnTo>
                      <a:pt x="867" y="2796"/>
                    </a:lnTo>
                    <a:lnTo>
                      <a:pt x="921" y="2796"/>
                    </a:lnTo>
                    <a:lnTo>
                      <a:pt x="973" y="2796"/>
                    </a:lnTo>
                    <a:lnTo>
                      <a:pt x="1020" y="2796"/>
                    </a:lnTo>
                    <a:lnTo>
                      <a:pt x="1067" y="2796"/>
                    </a:lnTo>
                    <a:lnTo>
                      <a:pt x="1114" y="2796"/>
                    </a:lnTo>
                    <a:lnTo>
                      <a:pt x="1162" y="2796"/>
                    </a:lnTo>
                    <a:lnTo>
                      <a:pt x="1213" y="2795"/>
                    </a:lnTo>
                    <a:lnTo>
                      <a:pt x="1270" y="2795"/>
                    </a:lnTo>
                    <a:lnTo>
                      <a:pt x="1334" y="2793"/>
                    </a:lnTo>
                    <a:lnTo>
                      <a:pt x="1406" y="2793"/>
                    </a:lnTo>
                    <a:lnTo>
                      <a:pt x="1487" y="2792"/>
                    </a:lnTo>
                    <a:lnTo>
                      <a:pt x="1580" y="2791"/>
                    </a:lnTo>
                    <a:lnTo>
                      <a:pt x="1686" y="2790"/>
                    </a:lnTo>
                    <a:lnTo>
                      <a:pt x="1693" y="2790"/>
                    </a:lnTo>
                    <a:lnTo>
                      <a:pt x="1700" y="2790"/>
                    </a:lnTo>
                    <a:lnTo>
                      <a:pt x="1706" y="2789"/>
                    </a:lnTo>
                    <a:lnTo>
                      <a:pt x="1712" y="2789"/>
                    </a:lnTo>
                    <a:lnTo>
                      <a:pt x="1718" y="2788"/>
                    </a:lnTo>
                    <a:lnTo>
                      <a:pt x="1723" y="2786"/>
                    </a:lnTo>
                    <a:lnTo>
                      <a:pt x="1729" y="2785"/>
                    </a:lnTo>
                    <a:lnTo>
                      <a:pt x="1735" y="2783"/>
                    </a:lnTo>
                    <a:lnTo>
                      <a:pt x="1740" y="2781"/>
                    </a:lnTo>
                    <a:lnTo>
                      <a:pt x="1745" y="2779"/>
                    </a:lnTo>
                    <a:lnTo>
                      <a:pt x="1748" y="2777"/>
                    </a:lnTo>
                    <a:lnTo>
                      <a:pt x="1752" y="2774"/>
                    </a:lnTo>
                    <a:lnTo>
                      <a:pt x="1761" y="2769"/>
                    </a:lnTo>
                    <a:lnTo>
                      <a:pt x="1768" y="2763"/>
                    </a:lnTo>
                    <a:lnTo>
                      <a:pt x="1775" y="2756"/>
                    </a:lnTo>
                    <a:lnTo>
                      <a:pt x="1780" y="2750"/>
                    </a:lnTo>
                    <a:lnTo>
                      <a:pt x="1785" y="2744"/>
                    </a:lnTo>
                    <a:lnTo>
                      <a:pt x="1789" y="2736"/>
                    </a:lnTo>
                    <a:lnTo>
                      <a:pt x="1792" y="2728"/>
                    </a:lnTo>
                    <a:lnTo>
                      <a:pt x="1794" y="2720"/>
                    </a:lnTo>
                    <a:lnTo>
                      <a:pt x="1795" y="2712"/>
                    </a:lnTo>
                    <a:lnTo>
                      <a:pt x="1796" y="2703"/>
                    </a:lnTo>
                    <a:lnTo>
                      <a:pt x="1800" y="2629"/>
                    </a:lnTo>
                    <a:lnTo>
                      <a:pt x="1803" y="2560"/>
                    </a:lnTo>
                    <a:lnTo>
                      <a:pt x="1806" y="2494"/>
                    </a:lnTo>
                    <a:lnTo>
                      <a:pt x="1808" y="2433"/>
                    </a:lnTo>
                    <a:lnTo>
                      <a:pt x="1810" y="2374"/>
                    </a:lnTo>
                    <a:lnTo>
                      <a:pt x="1811" y="2318"/>
                    </a:lnTo>
                    <a:lnTo>
                      <a:pt x="1813" y="2266"/>
                    </a:lnTo>
                    <a:lnTo>
                      <a:pt x="1813" y="2213"/>
                    </a:lnTo>
                    <a:lnTo>
                      <a:pt x="1814" y="2164"/>
                    </a:lnTo>
                    <a:lnTo>
                      <a:pt x="1815" y="2115"/>
                    </a:lnTo>
                    <a:lnTo>
                      <a:pt x="1815" y="2067"/>
                    </a:lnTo>
                    <a:lnTo>
                      <a:pt x="1815" y="2020"/>
                    </a:lnTo>
                    <a:lnTo>
                      <a:pt x="1816" y="1972"/>
                    </a:lnTo>
                    <a:lnTo>
                      <a:pt x="1816" y="1924"/>
                    </a:lnTo>
                    <a:lnTo>
                      <a:pt x="1816" y="1874"/>
                    </a:lnTo>
                    <a:lnTo>
                      <a:pt x="1817" y="1826"/>
                    </a:lnTo>
                    <a:lnTo>
                      <a:pt x="1817" y="1793"/>
                    </a:lnTo>
                    <a:lnTo>
                      <a:pt x="1819" y="1764"/>
                    </a:lnTo>
                    <a:lnTo>
                      <a:pt x="1821" y="1738"/>
                    </a:lnTo>
                    <a:lnTo>
                      <a:pt x="1823" y="1714"/>
                    </a:lnTo>
                    <a:lnTo>
                      <a:pt x="1826" y="1694"/>
                    </a:lnTo>
                    <a:lnTo>
                      <a:pt x="1830" y="1673"/>
                    </a:lnTo>
                    <a:lnTo>
                      <a:pt x="1834" y="1655"/>
                    </a:lnTo>
                    <a:lnTo>
                      <a:pt x="1836" y="1639"/>
                    </a:lnTo>
                    <a:lnTo>
                      <a:pt x="1841" y="1623"/>
                    </a:lnTo>
                    <a:lnTo>
                      <a:pt x="1846" y="1610"/>
                    </a:lnTo>
                    <a:lnTo>
                      <a:pt x="1852" y="1595"/>
                    </a:lnTo>
                    <a:lnTo>
                      <a:pt x="1857" y="1581"/>
                    </a:lnTo>
                    <a:lnTo>
                      <a:pt x="1869" y="1552"/>
                    </a:lnTo>
                    <a:lnTo>
                      <a:pt x="1880" y="1521"/>
                    </a:lnTo>
                    <a:lnTo>
                      <a:pt x="2378" y="524"/>
                    </a:lnTo>
                    <a:lnTo>
                      <a:pt x="1806" y="519"/>
                    </a:lnTo>
                    <a:lnTo>
                      <a:pt x="1777" y="567"/>
                    </a:lnTo>
                    <a:lnTo>
                      <a:pt x="1748" y="615"/>
                    </a:lnTo>
                    <a:lnTo>
                      <a:pt x="1718" y="663"/>
                    </a:lnTo>
                    <a:lnTo>
                      <a:pt x="1690" y="711"/>
                    </a:lnTo>
                    <a:lnTo>
                      <a:pt x="1661" y="757"/>
                    </a:lnTo>
                    <a:lnTo>
                      <a:pt x="1631" y="806"/>
                    </a:lnTo>
                    <a:lnTo>
                      <a:pt x="1603" y="852"/>
                    </a:lnTo>
                    <a:lnTo>
                      <a:pt x="1574" y="900"/>
                    </a:lnTo>
                    <a:lnTo>
                      <a:pt x="1546" y="947"/>
                    </a:lnTo>
                    <a:lnTo>
                      <a:pt x="1518" y="993"/>
                    </a:lnTo>
                    <a:lnTo>
                      <a:pt x="1488" y="1041"/>
                    </a:lnTo>
                    <a:lnTo>
                      <a:pt x="1459" y="1088"/>
                    </a:lnTo>
                    <a:lnTo>
                      <a:pt x="1431" y="1135"/>
                    </a:lnTo>
                    <a:lnTo>
                      <a:pt x="1401" y="1183"/>
                    </a:lnTo>
                    <a:lnTo>
                      <a:pt x="1373" y="1231"/>
                    </a:lnTo>
                    <a:lnTo>
                      <a:pt x="1343" y="1280"/>
                    </a:lnTo>
                    <a:lnTo>
                      <a:pt x="1327" y="1296"/>
                    </a:lnTo>
                    <a:lnTo>
                      <a:pt x="1311" y="1309"/>
                    </a:lnTo>
                    <a:lnTo>
                      <a:pt x="1293" y="1321"/>
                    </a:lnTo>
                    <a:lnTo>
                      <a:pt x="1275" y="1331"/>
                    </a:lnTo>
                    <a:lnTo>
                      <a:pt x="1257" y="1339"/>
                    </a:lnTo>
                    <a:lnTo>
                      <a:pt x="1238" y="1346"/>
                    </a:lnTo>
                    <a:lnTo>
                      <a:pt x="1218" y="1350"/>
                    </a:lnTo>
                    <a:lnTo>
                      <a:pt x="1198" y="1353"/>
                    </a:lnTo>
                    <a:lnTo>
                      <a:pt x="1179" y="1354"/>
                    </a:lnTo>
                    <a:lnTo>
                      <a:pt x="1158" y="1353"/>
                    </a:lnTo>
                    <a:lnTo>
                      <a:pt x="1139" y="1350"/>
                    </a:lnTo>
                    <a:lnTo>
                      <a:pt x="1119" y="1347"/>
                    </a:lnTo>
                    <a:lnTo>
                      <a:pt x="1099" y="1340"/>
                    </a:lnTo>
                    <a:lnTo>
                      <a:pt x="1081" y="1333"/>
                    </a:lnTo>
                    <a:lnTo>
                      <a:pt x="1062" y="1325"/>
                    </a:lnTo>
                    <a:lnTo>
                      <a:pt x="1045" y="1315"/>
                    </a:lnTo>
                    <a:lnTo>
                      <a:pt x="1028" y="1304"/>
                    </a:lnTo>
                    <a:lnTo>
                      <a:pt x="1012" y="1292"/>
                    </a:lnTo>
                    <a:lnTo>
                      <a:pt x="997" y="1278"/>
                    </a:lnTo>
                    <a:lnTo>
                      <a:pt x="984" y="1263"/>
                    </a:lnTo>
                    <a:lnTo>
                      <a:pt x="970" y="1247"/>
                    </a:lnTo>
                    <a:lnTo>
                      <a:pt x="959" y="1229"/>
                    </a:lnTo>
                    <a:lnTo>
                      <a:pt x="949" y="1212"/>
                    </a:lnTo>
                    <a:lnTo>
                      <a:pt x="940" y="1192"/>
                    </a:lnTo>
                    <a:lnTo>
                      <a:pt x="933" y="1172"/>
                    </a:lnTo>
                    <a:lnTo>
                      <a:pt x="928" y="1151"/>
                    </a:lnTo>
                    <a:lnTo>
                      <a:pt x="926" y="1129"/>
                    </a:lnTo>
                    <a:lnTo>
                      <a:pt x="925" y="1105"/>
                    </a:lnTo>
                    <a:lnTo>
                      <a:pt x="926" y="1082"/>
                    </a:lnTo>
                    <a:lnTo>
                      <a:pt x="929" y="1057"/>
                    </a:lnTo>
                    <a:lnTo>
                      <a:pt x="935" y="1033"/>
                    </a:lnTo>
                    <a:lnTo>
                      <a:pt x="943" y="1006"/>
                    </a:lnTo>
                    <a:lnTo>
                      <a:pt x="961" y="978"/>
                    </a:lnTo>
                    <a:lnTo>
                      <a:pt x="983" y="945"/>
                    </a:lnTo>
                    <a:lnTo>
                      <a:pt x="1006" y="908"/>
                    </a:lnTo>
                    <a:lnTo>
                      <a:pt x="1031" y="865"/>
                    </a:lnTo>
                    <a:lnTo>
                      <a:pt x="1059" y="818"/>
                    </a:lnTo>
                    <a:lnTo>
                      <a:pt x="1090" y="767"/>
                    </a:lnTo>
                    <a:lnTo>
                      <a:pt x="1122" y="715"/>
                    </a:lnTo>
                    <a:lnTo>
                      <a:pt x="1156" y="658"/>
                    </a:lnTo>
                    <a:lnTo>
                      <a:pt x="1192" y="601"/>
                    </a:lnTo>
                    <a:lnTo>
                      <a:pt x="1229" y="539"/>
                    </a:lnTo>
                    <a:lnTo>
                      <a:pt x="1270" y="478"/>
                    </a:lnTo>
                    <a:lnTo>
                      <a:pt x="1311" y="415"/>
                    </a:lnTo>
                    <a:lnTo>
                      <a:pt x="1353" y="352"/>
                    </a:lnTo>
                    <a:lnTo>
                      <a:pt x="1398" y="288"/>
                    </a:lnTo>
                    <a:lnTo>
                      <a:pt x="1420" y="256"/>
                    </a:lnTo>
                    <a:lnTo>
                      <a:pt x="1443" y="223"/>
                    </a:lnTo>
                    <a:lnTo>
                      <a:pt x="1466" y="191"/>
                    </a:lnTo>
                    <a:lnTo>
                      <a:pt x="1488" y="160"/>
                    </a:lnTo>
                    <a:lnTo>
                      <a:pt x="1504" y="141"/>
                    </a:lnTo>
                    <a:lnTo>
                      <a:pt x="1520" y="124"/>
                    </a:lnTo>
                    <a:lnTo>
                      <a:pt x="1534" y="105"/>
                    </a:lnTo>
                    <a:lnTo>
                      <a:pt x="1549" y="90"/>
                    </a:lnTo>
                    <a:lnTo>
                      <a:pt x="1556" y="83"/>
                    </a:lnTo>
                    <a:lnTo>
                      <a:pt x="1564" y="76"/>
                    </a:lnTo>
                    <a:lnTo>
                      <a:pt x="1572" y="70"/>
                    </a:lnTo>
                    <a:lnTo>
                      <a:pt x="1579" y="64"/>
                    </a:lnTo>
                    <a:lnTo>
                      <a:pt x="1586" y="57"/>
                    </a:lnTo>
                    <a:lnTo>
                      <a:pt x="1594" y="52"/>
                    </a:lnTo>
                    <a:lnTo>
                      <a:pt x="1602" y="46"/>
                    </a:lnTo>
                    <a:lnTo>
                      <a:pt x="1609" y="42"/>
                    </a:lnTo>
                    <a:lnTo>
                      <a:pt x="1617" y="38"/>
                    </a:lnTo>
                    <a:lnTo>
                      <a:pt x="1624" y="33"/>
                    </a:lnTo>
                    <a:lnTo>
                      <a:pt x="1632" y="29"/>
                    </a:lnTo>
                    <a:lnTo>
                      <a:pt x="1641" y="25"/>
                    </a:lnTo>
                    <a:lnTo>
                      <a:pt x="1649" y="21"/>
                    </a:lnTo>
                    <a:lnTo>
                      <a:pt x="1658" y="18"/>
                    </a:lnTo>
                    <a:lnTo>
                      <a:pt x="1665" y="16"/>
                    </a:lnTo>
                    <a:lnTo>
                      <a:pt x="1673" y="13"/>
                    </a:lnTo>
                    <a:lnTo>
                      <a:pt x="1682" y="10"/>
                    </a:lnTo>
                    <a:lnTo>
                      <a:pt x="1690" y="7"/>
                    </a:lnTo>
                    <a:lnTo>
                      <a:pt x="1699" y="5"/>
                    </a:lnTo>
                    <a:lnTo>
                      <a:pt x="1707" y="4"/>
                    </a:lnTo>
                    <a:lnTo>
                      <a:pt x="1716" y="2"/>
                    </a:lnTo>
                    <a:lnTo>
                      <a:pt x="1724" y="1"/>
                    </a:lnTo>
                    <a:lnTo>
                      <a:pt x="1734" y="0"/>
                    </a:lnTo>
                    <a:lnTo>
                      <a:pt x="1743" y="0"/>
                    </a:lnTo>
                    <a:lnTo>
                      <a:pt x="2935" y="0"/>
                    </a:lnTo>
                    <a:lnTo>
                      <a:pt x="3043" y="4"/>
                    </a:lnTo>
                    <a:lnTo>
                      <a:pt x="3135" y="6"/>
                    </a:lnTo>
                    <a:lnTo>
                      <a:pt x="3210" y="9"/>
                    </a:lnTo>
                    <a:lnTo>
                      <a:pt x="3272" y="11"/>
                    </a:lnTo>
                    <a:lnTo>
                      <a:pt x="3300" y="13"/>
                    </a:lnTo>
                    <a:lnTo>
                      <a:pt x="3323" y="15"/>
                    </a:lnTo>
                    <a:lnTo>
                      <a:pt x="3346" y="17"/>
                    </a:lnTo>
                    <a:lnTo>
                      <a:pt x="3365" y="20"/>
                    </a:lnTo>
                    <a:lnTo>
                      <a:pt x="3385" y="23"/>
                    </a:lnTo>
                    <a:lnTo>
                      <a:pt x="3401" y="28"/>
                    </a:lnTo>
                    <a:lnTo>
                      <a:pt x="3417" y="33"/>
                    </a:lnTo>
                    <a:lnTo>
                      <a:pt x="3432" y="39"/>
                    </a:lnTo>
                    <a:lnTo>
                      <a:pt x="3445" y="45"/>
                    </a:lnTo>
                    <a:lnTo>
                      <a:pt x="3459" y="54"/>
                    </a:lnTo>
                    <a:lnTo>
                      <a:pt x="3473" y="64"/>
                    </a:lnTo>
                    <a:lnTo>
                      <a:pt x="3486" y="74"/>
                    </a:lnTo>
                    <a:lnTo>
                      <a:pt x="3499" y="86"/>
                    </a:lnTo>
                    <a:lnTo>
                      <a:pt x="3513" y="101"/>
                    </a:lnTo>
                    <a:lnTo>
                      <a:pt x="3530" y="116"/>
                    </a:lnTo>
                    <a:lnTo>
                      <a:pt x="3545" y="133"/>
                    </a:lnTo>
                    <a:lnTo>
                      <a:pt x="3582" y="174"/>
                    </a:lnTo>
                    <a:lnTo>
                      <a:pt x="3625" y="222"/>
                    </a:lnTo>
                    <a:lnTo>
                      <a:pt x="3652" y="251"/>
                    </a:lnTo>
                    <a:lnTo>
                      <a:pt x="3680" y="280"/>
                    </a:lnTo>
                    <a:lnTo>
                      <a:pt x="3710" y="312"/>
                    </a:lnTo>
                    <a:lnTo>
                      <a:pt x="3745" y="347"/>
                    </a:lnTo>
                    <a:lnTo>
                      <a:pt x="3777" y="386"/>
                    </a:lnTo>
                    <a:lnTo>
                      <a:pt x="3810" y="424"/>
                    </a:lnTo>
                    <a:lnTo>
                      <a:pt x="3841" y="462"/>
                    </a:lnTo>
                    <a:lnTo>
                      <a:pt x="3872" y="499"/>
                    </a:lnTo>
                    <a:lnTo>
                      <a:pt x="3902" y="535"/>
                    </a:lnTo>
                    <a:lnTo>
                      <a:pt x="3932" y="573"/>
                    </a:lnTo>
                    <a:lnTo>
                      <a:pt x="3962" y="609"/>
                    </a:lnTo>
                    <a:lnTo>
                      <a:pt x="3990" y="646"/>
                    </a:lnTo>
                    <a:lnTo>
                      <a:pt x="4018" y="684"/>
                    </a:lnTo>
                    <a:lnTo>
                      <a:pt x="4047" y="721"/>
                    </a:lnTo>
                    <a:lnTo>
                      <a:pt x="4076" y="758"/>
                    </a:lnTo>
                    <a:lnTo>
                      <a:pt x="4105" y="797"/>
                    </a:lnTo>
                    <a:lnTo>
                      <a:pt x="4134" y="835"/>
                    </a:lnTo>
                    <a:lnTo>
                      <a:pt x="4162" y="874"/>
                    </a:lnTo>
                    <a:lnTo>
                      <a:pt x="4192" y="915"/>
                    </a:lnTo>
                    <a:lnTo>
                      <a:pt x="4221" y="956"/>
                    </a:lnTo>
                    <a:lnTo>
                      <a:pt x="5079" y="945"/>
                    </a:lnTo>
                    <a:close/>
                  </a:path>
                </a:pathLst>
              </a:custGeom>
              <a:solidFill>
                <a:srgbClr val="009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5" name="Freeform 10"/>
              <p:cNvSpPr>
                <a:spLocks/>
              </p:cNvSpPr>
              <p:nvPr/>
            </p:nvSpPr>
            <p:spPr bwMode="auto">
              <a:xfrm>
                <a:off x="7996286" y="3135402"/>
                <a:ext cx="47229" cy="44450"/>
              </a:xfrm>
              <a:custGeom>
                <a:avLst/>
                <a:gdLst>
                  <a:gd name="T0" fmla="*/ 448 w 998"/>
                  <a:gd name="T1" fmla="*/ 996 h 998"/>
                  <a:gd name="T2" fmla="*/ 376 w 998"/>
                  <a:gd name="T3" fmla="*/ 983 h 998"/>
                  <a:gd name="T4" fmla="*/ 305 w 998"/>
                  <a:gd name="T5" fmla="*/ 959 h 998"/>
                  <a:gd name="T6" fmla="*/ 242 w 998"/>
                  <a:gd name="T7" fmla="*/ 927 h 998"/>
                  <a:gd name="T8" fmla="*/ 182 w 998"/>
                  <a:gd name="T9" fmla="*/ 885 h 998"/>
                  <a:gd name="T10" fmla="*/ 130 w 998"/>
                  <a:gd name="T11" fmla="*/ 835 h 998"/>
                  <a:gd name="T12" fmla="*/ 85 w 998"/>
                  <a:gd name="T13" fmla="*/ 778 h 998"/>
                  <a:gd name="T14" fmla="*/ 50 w 998"/>
                  <a:gd name="T15" fmla="*/ 716 h 998"/>
                  <a:gd name="T16" fmla="*/ 23 w 998"/>
                  <a:gd name="T17" fmla="*/ 647 h 998"/>
                  <a:gd name="T18" fmla="*/ 6 w 998"/>
                  <a:gd name="T19" fmla="*/ 576 h 998"/>
                  <a:gd name="T20" fmla="*/ 0 w 998"/>
                  <a:gd name="T21" fmla="*/ 499 h 998"/>
                  <a:gd name="T22" fmla="*/ 6 w 998"/>
                  <a:gd name="T23" fmla="*/ 423 h 998"/>
                  <a:gd name="T24" fmla="*/ 23 w 998"/>
                  <a:gd name="T25" fmla="*/ 352 h 998"/>
                  <a:gd name="T26" fmla="*/ 50 w 998"/>
                  <a:gd name="T27" fmla="*/ 283 h 998"/>
                  <a:gd name="T28" fmla="*/ 85 w 998"/>
                  <a:gd name="T29" fmla="*/ 220 h 998"/>
                  <a:gd name="T30" fmla="*/ 130 w 998"/>
                  <a:gd name="T31" fmla="*/ 164 h 998"/>
                  <a:gd name="T32" fmla="*/ 182 w 998"/>
                  <a:gd name="T33" fmla="*/ 114 h 998"/>
                  <a:gd name="T34" fmla="*/ 242 w 998"/>
                  <a:gd name="T35" fmla="*/ 72 h 998"/>
                  <a:gd name="T36" fmla="*/ 305 w 998"/>
                  <a:gd name="T37" fmla="*/ 40 h 998"/>
                  <a:gd name="T38" fmla="*/ 376 w 998"/>
                  <a:gd name="T39" fmla="*/ 15 h 998"/>
                  <a:gd name="T40" fmla="*/ 448 w 998"/>
                  <a:gd name="T41" fmla="*/ 3 h 998"/>
                  <a:gd name="T42" fmla="*/ 525 w 998"/>
                  <a:gd name="T43" fmla="*/ 0 h 998"/>
                  <a:gd name="T44" fmla="*/ 599 w 998"/>
                  <a:gd name="T45" fmla="*/ 11 h 998"/>
                  <a:gd name="T46" fmla="*/ 671 w 998"/>
                  <a:gd name="T47" fmla="*/ 30 h 998"/>
                  <a:gd name="T48" fmla="*/ 736 w 998"/>
                  <a:gd name="T49" fmla="*/ 60 h 998"/>
                  <a:gd name="T50" fmla="*/ 797 w 998"/>
                  <a:gd name="T51" fmla="*/ 99 h 998"/>
                  <a:gd name="T52" fmla="*/ 852 w 998"/>
                  <a:gd name="T53" fmla="*/ 146 h 998"/>
                  <a:gd name="T54" fmla="*/ 900 w 998"/>
                  <a:gd name="T55" fmla="*/ 200 h 998"/>
                  <a:gd name="T56" fmla="*/ 938 w 998"/>
                  <a:gd name="T57" fmla="*/ 262 h 998"/>
                  <a:gd name="T58" fmla="*/ 967 w 998"/>
                  <a:gd name="T59" fmla="*/ 327 h 998"/>
                  <a:gd name="T60" fmla="*/ 988 w 998"/>
                  <a:gd name="T61" fmla="*/ 399 h 998"/>
                  <a:gd name="T62" fmla="*/ 997 w 998"/>
                  <a:gd name="T63" fmla="*/ 474 h 998"/>
                  <a:gd name="T64" fmla="*/ 995 w 998"/>
                  <a:gd name="T65" fmla="*/ 550 h 998"/>
                  <a:gd name="T66" fmla="*/ 983 w 998"/>
                  <a:gd name="T67" fmla="*/ 625 h 998"/>
                  <a:gd name="T68" fmla="*/ 959 w 998"/>
                  <a:gd name="T69" fmla="*/ 694 h 998"/>
                  <a:gd name="T70" fmla="*/ 926 w 998"/>
                  <a:gd name="T71" fmla="*/ 757 h 998"/>
                  <a:gd name="T72" fmla="*/ 883 w 998"/>
                  <a:gd name="T73" fmla="*/ 817 h 998"/>
                  <a:gd name="T74" fmla="*/ 834 w 998"/>
                  <a:gd name="T75" fmla="*/ 868 h 998"/>
                  <a:gd name="T76" fmla="*/ 778 w 998"/>
                  <a:gd name="T77" fmla="*/ 914 h 998"/>
                  <a:gd name="T78" fmla="*/ 715 w 998"/>
                  <a:gd name="T79" fmla="*/ 950 h 998"/>
                  <a:gd name="T80" fmla="*/ 647 w 998"/>
                  <a:gd name="T81" fmla="*/ 976 h 998"/>
                  <a:gd name="T82" fmla="*/ 575 w 998"/>
                  <a:gd name="T83" fmla="*/ 993 h 998"/>
                  <a:gd name="T84" fmla="*/ 500 w 998"/>
                  <a:gd name="T85" fmla="*/ 9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8" h="998">
                    <a:moveTo>
                      <a:pt x="500" y="998"/>
                    </a:moveTo>
                    <a:lnTo>
                      <a:pt x="473" y="998"/>
                    </a:lnTo>
                    <a:lnTo>
                      <a:pt x="448" y="996"/>
                    </a:lnTo>
                    <a:lnTo>
                      <a:pt x="423" y="993"/>
                    </a:lnTo>
                    <a:lnTo>
                      <a:pt x="399" y="988"/>
                    </a:lnTo>
                    <a:lnTo>
                      <a:pt x="376" y="983"/>
                    </a:lnTo>
                    <a:lnTo>
                      <a:pt x="351" y="976"/>
                    </a:lnTo>
                    <a:lnTo>
                      <a:pt x="328" y="969"/>
                    </a:lnTo>
                    <a:lnTo>
                      <a:pt x="305" y="959"/>
                    </a:lnTo>
                    <a:lnTo>
                      <a:pt x="284" y="950"/>
                    </a:lnTo>
                    <a:lnTo>
                      <a:pt x="262" y="939"/>
                    </a:lnTo>
                    <a:lnTo>
                      <a:pt x="242" y="927"/>
                    </a:lnTo>
                    <a:lnTo>
                      <a:pt x="220" y="914"/>
                    </a:lnTo>
                    <a:lnTo>
                      <a:pt x="201" y="900"/>
                    </a:lnTo>
                    <a:lnTo>
                      <a:pt x="182" y="885"/>
                    </a:lnTo>
                    <a:lnTo>
                      <a:pt x="163" y="868"/>
                    </a:lnTo>
                    <a:lnTo>
                      <a:pt x="147" y="852"/>
                    </a:lnTo>
                    <a:lnTo>
                      <a:pt x="130" y="835"/>
                    </a:lnTo>
                    <a:lnTo>
                      <a:pt x="115" y="817"/>
                    </a:lnTo>
                    <a:lnTo>
                      <a:pt x="101" y="799"/>
                    </a:lnTo>
                    <a:lnTo>
                      <a:pt x="85" y="778"/>
                    </a:lnTo>
                    <a:lnTo>
                      <a:pt x="73" y="757"/>
                    </a:lnTo>
                    <a:lnTo>
                      <a:pt x="61" y="737"/>
                    </a:lnTo>
                    <a:lnTo>
                      <a:pt x="50" y="716"/>
                    </a:lnTo>
                    <a:lnTo>
                      <a:pt x="39" y="694"/>
                    </a:lnTo>
                    <a:lnTo>
                      <a:pt x="31" y="671"/>
                    </a:lnTo>
                    <a:lnTo>
                      <a:pt x="23" y="647"/>
                    </a:lnTo>
                    <a:lnTo>
                      <a:pt x="17" y="625"/>
                    </a:lnTo>
                    <a:lnTo>
                      <a:pt x="11" y="600"/>
                    </a:lnTo>
                    <a:lnTo>
                      <a:pt x="6" y="576"/>
                    </a:lnTo>
                    <a:lnTo>
                      <a:pt x="3" y="550"/>
                    </a:lnTo>
                    <a:lnTo>
                      <a:pt x="1" y="526"/>
                    </a:lnTo>
                    <a:lnTo>
                      <a:pt x="0" y="499"/>
                    </a:lnTo>
                    <a:lnTo>
                      <a:pt x="1" y="474"/>
                    </a:lnTo>
                    <a:lnTo>
                      <a:pt x="3" y="449"/>
                    </a:lnTo>
                    <a:lnTo>
                      <a:pt x="6" y="423"/>
                    </a:lnTo>
                    <a:lnTo>
                      <a:pt x="11" y="399"/>
                    </a:lnTo>
                    <a:lnTo>
                      <a:pt x="17" y="375"/>
                    </a:lnTo>
                    <a:lnTo>
                      <a:pt x="23" y="352"/>
                    </a:lnTo>
                    <a:lnTo>
                      <a:pt x="31" y="327"/>
                    </a:lnTo>
                    <a:lnTo>
                      <a:pt x="39" y="305"/>
                    </a:lnTo>
                    <a:lnTo>
                      <a:pt x="50" y="283"/>
                    </a:lnTo>
                    <a:lnTo>
                      <a:pt x="61" y="262"/>
                    </a:lnTo>
                    <a:lnTo>
                      <a:pt x="73" y="241"/>
                    </a:lnTo>
                    <a:lnTo>
                      <a:pt x="85" y="220"/>
                    </a:lnTo>
                    <a:lnTo>
                      <a:pt x="101" y="200"/>
                    </a:lnTo>
                    <a:lnTo>
                      <a:pt x="115" y="182"/>
                    </a:lnTo>
                    <a:lnTo>
                      <a:pt x="130" y="164"/>
                    </a:lnTo>
                    <a:lnTo>
                      <a:pt x="147" y="146"/>
                    </a:lnTo>
                    <a:lnTo>
                      <a:pt x="163" y="130"/>
                    </a:lnTo>
                    <a:lnTo>
                      <a:pt x="182" y="114"/>
                    </a:lnTo>
                    <a:lnTo>
                      <a:pt x="201" y="99"/>
                    </a:lnTo>
                    <a:lnTo>
                      <a:pt x="220" y="85"/>
                    </a:lnTo>
                    <a:lnTo>
                      <a:pt x="242" y="72"/>
                    </a:lnTo>
                    <a:lnTo>
                      <a:pt x="262" y="60"/>
                    </a:lnTo>
                    <a:lnTo>
                      <a:pt x="284" y="49"/>
                    </a:lnTo>
                    <a:lnTo>
                      <a:pt x="305" y="40"/>
                    </a:lnTo>
                    <a:lnTo>
                      <a:pt x="328" y="30"/>
                    </a:lnTo>
                    <a:lnTo>
                      <a:pt x="351" y="22"/>
                    </a:lnTo>
                    <a:lnTo>
                      <a:pt x="376" y="15"/>
                    </a:lnTo>
                    <a:lnTo>
                      <a:pt x="399" y="11"/>
                    </a:lnTo>
                    <a:lnTo>
                      <a:pt x="423" y="7"/>
                    </a:lnTo>
                    <a:lnTo>
                      <a:pt x="448" y="3"/>
                    </a:lnTo>
                    <a:lnTo>
                      <a:pt x="473" y="0"/>
                    </a:lnTo>
                    <a:lnTo>
                      <a:pt x="500" y="0"/>
                    </a:lnTo>
                    <a:lnTo>
                      <a:pt x="525" y="0"/>
                    </a:lnTo>
                    <a:lnTo>
                      <a:pt x="551" y="3"/>
                    </a:lnTo>
                    <a:lnTo>
                      <a:pt x="575" y="7"/>
                    </a:lnTo>
                    <a:lnTo>
                      <a:pt x="599" y="11"/>
                    </a:lnTo>
                    <a:lnTo>
                      <a:pt x="623" y="15"/>
                    </a:lnTo>
                    <a:lnTo>
                      <a:pt x="647" y="22"/>
                    </a:lnTo>
                    <a:lnTo>
                      <a:pt x="671" y="30"/>
                    </a:lnTo>
                    <a:lnTo>
                      <a:pt x="693" y="40"/>
                    </a:lnTo>
                    <a:lnTo>
                      <a:pt x="715" y="49"/>
                    </a:lnTo>
                    <a:lnTo>
                      <a:pt x="736" y="60"/>
                    </a:lnTo>
                    <a:lnTo>
                      <a:pt x="757" y="72"/>
                    </a:lnTo>
                    <a:lnTo>
                      <a:pt x="778" y="85"/>
                    </a:lnTo>
                    <a:lnTo>
                      <a:pt x="797" y="99"/>
                    </a:lnTo>
                    <a:lnTo>
                      <a:pt x="816" y="114"/>
                    </a:lnTo>
                    <a:lnTo>
                      <a:pt x="834" y="130"/>
                    </a:lnTo>
                    <a:lnTo>
                      <a:pt x="852" y="146"/>
                    </a:lnTo>
                    <a:lnTo>
                      <a:pt x="868" y="164"/>
                    </a:lnTo>
                    <a:lnTo>
                      <a:pt x="883" y="182"/>
                    </a:lnTo>
                    <a:lnTo>
                      <a:pt x="900" y="200"/>
                    </a:lnTo>
                    <a:lnTo>
                      <a:pt x="913" y="220"/>
                    </a:lnTo>
                    <a:lnTo>
                      <a:pt x="926" y="241"/>
                    </a:lnTo>
                    <a:lnTo>
                      <a:pt x="938" y="262"/>
                    </a:lnTo>
                    <a:lnTo>
                      <a:pt x="948" y="283"/>
                    </a:lnTo>
                    <a:lnTo>
                      <a:pt x="959" y="305"/>
                    </a:lnTo>
                    <a:lnTo>
                      <a:pt x="967" y="327"/>
                    </a:lnTo>
                    <a:lnTo>
                      <a:pt x="976" y="352"/>
                    </a:lnTo>
                    <a:lnTo>
                      <a:pt x="983" y="375"/>
                    </a:lnTo>
                    <a:lnTo>
                      <a:pt x="988" y="399"/>
                    </a:lnTo>
                    <a:lnTo>
                      <a:pt x="992" y="423"/>
                    </a:lnTo>
                    <a:lnTo>
                      <a:pt x="995" y="449"/>
                    </a:lnTo>
                    <a:lnTo>
                      <a:pt x="997" y="474"/>
                    </a:lnTo>
                    <a:lnTo>
                      <a:pt x="998" y="499"/>
                    </a:lnTo>
                    <a:lnTo>
                      <a:pt x="997" y="526"/>
                    </a:lnTo>
                    <a:lnTo>
                      <a:pt x="995" y="550"/>
                    </a:lnTo>
                    <a:lnTo>
                      <a:pt x="992" y="576"/>
                    </a:lnTo>
                    <a:lnTo>
                      <a:pt x="988" y="600"/>
                    </a:lnTo>
                    <a:lnTo>
                      <a:pt x="983" y="625"/>
                    </a:lnTo>
                    <a:lnTo>
                      <a:pt x="976" y="647"/>
                    </a:lnTo>
                    <a:lnTo>
                      <a:pt x="967" y="671"/>
                    </a:lnTo>
                    <a:lnTo>
                      <a:pt x="959" y="694"/>
                    </a:lnTo>
                    <a:lnTo>
                      <a:pt x="948" y="716"/>
                    </a:lnTo>
                    <a:lnTo>
                      <a:pt x="938" y="737"/>
                    </a:lnTo>
                    <a:lnTo>
                      <a:pt x="926" y="757"/>
                    </a:lnTo>
                    <a:lnTo>
                      <a:pt x="913" y="778"/>
                    </a:lnTo>
                    <a:lnTo>
                      <a:pt x="900" y="799"/>
                    </a:lnTo>
                    <a:lnTo>
                      <a:pt x="883" y="817"/>
                    </a:lnTo>
                    <a:lnTo>
                      <a:pt x="868" y="835"/>
                    </a:lnTo>
                    <a:lnTo>
                      <a:pt x="852" y="852"/>
                    </a:lnTo>
                    <a:lnTo>
                      <a:pt x="834" y="868"/>
                    </a:lnTo>
                    <a:lnTo>
                      <a:pt x="816" y="885"/>
                    </a:lnTo>
                    <a:lnTo>
                      <a:pt x="797" y="900"/>
                    </a:lnTo>
                    <a:lnTo>
                      <a:pt x="778" y="914"/>
                    </a:lnTo>
                    <a:lnTo>
                      <a:pt x="757" y="927"/>
                    </a:lnTo>
                    <a:lnTo>
                      <a:pt x="736" y="939"/>
                    </a:lnTo>
                    <a:lnTo>
                      <a:pt x="715" y="950"/>
                    </a:lnTo>
                    <a:lnTo>
                      <a:pt x="693" y="959"/>
                    </a:lnTo>
                    <a:lnTo>
                      <a:pt x="671" y="969"/>
                    </a:lnTo>
                    <a:lnTo>
                      <a:pt x="647" y="976"/>
                    </a:lnTo>
                    <a:lnTo>
                      <a:pt x="623" y="983"/>
                    </a:lnTo>
                    <a:lnTo>
                      <a:pt x="599" y="988"/>
                    </a:lnTo>
                    <a:lnTo>
                      <a:pt x="575" y="993"/>
                    </a:lnTo>
                    <a:lnTo>
                      <a:pt x="551" y="996"/>
                    </a:lnTo>
                    <a:lnTo>
                      <a:pt x="525" y="998"/>
                    </a:lnTo>
                    <a:lnTo>
                      <a:pt x="500" y="998"/>
                    </a:lnTo>
                    <a:close/>
                  </a:path>
                </a:pathLst>
              </a:custGeom>
              <a:solidFill>
                <a:srgbClr val="009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6" name="Freeform 11"/>
              <p:cNvSpPr>
                <a:spLocks/>
              </p:cNvSpPr>
              <p:nvPr/>
            </p:nvSpPr>
            <p:spPr bwMode="auto">
              <a:xfrm rot="18900000">
                <a:off x="8240777" y="3132616"/>
                <a:ext cx="213915" cy="213916"/>
              </a:xfrm>
              <a:custGeom>
                <a:avLst/>
                <a:gdLst>
                  <a:gd name="T0" fmla="*/ 4773 w 4773"/>
                  <a:gd name="T1" fmla="*/ 4778 h 4778"/>
                  <a:gd name="T2" fmla="*/ 1254 w 4773"/>
                  <a:gd name="T3" fmla="*/ 4689 h 4778"/>
                  <a:gd name="T4" fmla="*/ 0 w 4773"/>
                  <a:gd name="T5" fmla="*/ 3427 h 4778"/>
                  <a:gd name="T6" fmla="*/ 2444 w 4773"/>
                  <a:gd name="T7" fmla="*/ 3482 h 4778"/>
                  <a:gd name="T8" fmla="*/ 331 w 4773"/>
                  <a:gd name="T9" fmla="*/ 1375 h 4778"/>
                  <a:gd name="T10" fmla="*/ 1310 w 4773"/>
                  <a:gd name="T11" fmla="*/ 371 h 4778"/>
                  <a:gd name="T12" fmla="*/ 3447 w 4773"/>
                  <a:gd name="T13" fmla="*/ 2491 h 4778"/>
                  <a:gd name="T14" fmla="*/ 3349 w 4773"/>
                  <a:gd name="T15" fmla="*/ 0 h 4778"/>
                  <a:gd name="T16" fmla="*/ 4626 w 4773"/>
                  <a:gd name="T17" fmla="*/ 1270 h 4778"/>
                  <a:gd name="T18" fmla="*/ 4773 w 4773"/>
                  <a:gd name="T19" fmla="*/ 4778 h 4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73" h="4778">
                    <a:moveTo>
                      <a:pt x="4773" y="4778"/>
                    </a:moveTo>
                    <a:lnTo>
                      <a:pt x="1254" y="4689"/>
                    </a:lnTo>
                    <a:lnTo>
                      <a:pt x="0" y="3427"/>
                    </a:lnTo>
                    <a:lnTo>
                      <a:pt x="2444" y="3482"/>
                    </a:lnTo>
                    <a:lnTo>
                      <a:pt x="331" y="1375"/>
                    </a:lnTo>
                    <a:lnTo>
                      <a:pt x="1310" y="371"/>
                    </a:lnTo>
                    <a:lnTo>
                      <a:pt x="3447" y="2491"/>
                    </a:lnTo>
                    <a:lnTo>
                      <a:pt x="3349" y="0"/>
                    </a:lnTo>
                    <a:lnTo>
                      <a:pt x="4626" y="1270"/>
                    </a:lnTo>
                    <a:lnTo>
                      <a:pt x="4773" y="477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pic>
          <p:nvPicPr>
            <p:cNvPr id="254" name="Picture 55" descr="C:\Users\Oliver\Desktop\BGN Flucht-Rettungsplan\wmf\f001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936" y="4353578"/>
              <a:ext cx="288000" cy="28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56" descr="C:\Users\Oliver\Desktop\BGN Flucht-Rettungsplan\wmf\f002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936" y="4687522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6" name="Gerade Verbindung 255"/>
            <p:cNvCxnSpPr/>
            <p:nvPr/>
          </p:nvCxnSpPr>
          <p:spPr>
            <a:xfrm>
              <a:off x="8620510" y="3458648"/>
              <a:ext cx="360832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 Verbindung 256"/>
            <p:cNvCxnSpPr/>
            <p:nvPr/>
          </p:nvCxnSpPr>
          <p:spPr>
            <a:xfrm>
              <a:off x="8620510" y="4326936"/>
              <a:ext cx="361594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Gerade Verbindung 257"/>
            <p:cNvCxnSpPr/>
            <p:nvPr/>
          </p:nvCxnSpPr>
          <p:spPr>
            <a:xfrm>
              <a:off x="11144791" y="2876184"/>
              <a:ext cx="78685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uppieren 267"/>
          <p:cNvGrpSpPr/>
          <p:nvPr/>
        </p:nvGrpSpPr>
        <p:grpSpPr>
          <a:xfrm>
            <a:off x="288925" y="4861417"/>
            <a:ext cx="3619499" cy="3156212"/>
            <a:chOff x="5668963" y="3720480"/>
            <a:chExt cx="3619499" cy="3156212"/>
          </a:xfrm>
        </p:grpSpPr>
        <p:sp>
          <p:nvSpPr>
            <p:cNvPr id="269" name="Textfeld 268"/>
            <p:cNvSpPr txBox="1">
              <a:spLocks/>
            </p:cNvSpPr>
            <p:nvPr/>
          </p:nvSpPr>
          <p:spPr>
            <a:xfrm>
              <a:off x="5668963" y="3720480"/>
              <a:ext cx="3619499" cy="3156212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339966"/>
              </a:solidFill>
              <a:miter lim="800000"/>
            </a:ln>
          </p:spPr>
          <p:txBody>
            <a:bodyPr wrap="square" lIns="0" tIns="72000" rIns="0" bIns="21600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2000" b="1" dirty="0">
                  <a:latin typeface="Arial" pitchFamily="34" charset="0"/>
                  <a:cs typeface="Arial" pitchFamily="34" charset="0"/>
                </a:rPr>
                <a:t>Verhalten </a:t>
              </a:r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bei Unfällen</a:t>
              </a:r>
              <a:r>
                <a:rPr lang="de-DE" sz="2000" b="1" dirty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2000" b="1" dirty="0">
                  <a:latin typeface="Arial" pitchFamily="34" charset="0"/>
                  <a:cs typeface="Arial" pitchFamily="34" charset="0"/>
                </a:rPr>
              </a:br>
              <a:r>
                <a:rPr lang="de-DE" sz="1800" b="1" dirty="0">
                  <a:latin typeface="Arial" pitchFamily="34" charset="0"/>
                  <a:cs typeface="Arial" pitchFamily="34" charset="0"/>
                </a:rPr>
                <a:t>Ruhe </a:t>
              </a:r>
              <a:r>
                <a:rPr lang="de-DE" sz="1800" b="1" dirty="0" smtClean="0">
                  <a:latin typeface="Arial" pitchFamily="34" charset="0"/>
                  <a:cs typeface="Arial" pitchFamily="34" charset="0"/>
                </a:rPr>
                <a:t>bewahren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50000"/>
                </a:lnSpc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Unfall </a:t>
              </a:r>
              <a:r>
                <a:rPr lang="de-DE" sz="1300" b="1" dirty="0">
                  <a:latin typeface="Arial" pitchFamily="34" charset="0"/>
                  <a:cs typeface="Arial" pitchFamily="34" charset="0"/>
                </a:rPr>
                <a:t>melden</a:t>
              </a:r>
            </a:p>
            <a:p>
              <a:pPr marL="361950" indent="-276225">
                <a:lnSpc>
                  <a:spcPct val="17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150000"/>
                </a:lnSpc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Erste Hilfe</a:t>
              </a: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13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Weitere</a:t>
              </a:r>
              <a:br>
                <a:rPr lang="de-DE" sz="1300" b="1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Maßnahmen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0" name="Gerade Verbindung 269"/>
            <p:cNvCxnSpPr/>
            <p:nvPr/>
          </p:nvCxnSpPr>
          <p:spPr>
            <a:xfrm>
              <a:off x="5672522" y="4310081"/>
              <a:ext cx="3615940" cy="0"/>
            </a:xfrm>
            <a:prstGeom prst="line">
              <a:avLst/>
            </a:prstGeom>
            <a:ln w="127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Textfeld 270"/>
            <p:cNvSpPr txBox="1"/>
            <p:nvPr/>
          </p:nvSpPr>
          <p:spPr>
            <a:xfrm>
              <a:off x="7695621" y="4352970"/>
              <a:ext cx="1577601" cy="2403222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de-DE" sz="700" b="1" dirty="0" smtClean="0">
                  <a:solidFill>
                    <a:srgbClr val="339966"/>
                  </a:solidFill>
                  <a:latin typeface="Arial" pitchFamily="34" charset="0"/>
                  <a:cs typeface="Arial" pitchFamily="34" charset="0"/>
                </a:rPr>
                <a:t>Telefon</a:t>
              </a:r>
              <a:r>
                <a:rPr lang="de-DE" sz="700" b="1" dirty="0">
                  <a:solidFill>
                    <a:srgbClr val="339966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de-DE" sz="700" i="1" dirty="0">
                  <a:latin typeface="Arial" pitchFamily="34" charset="0"/>
                  <a:cs typeface="Arial" pitchFamily="34" charset="0"/>
                </a:rPr>
                <a:t>(Tel.-Nr. einfügen</a:t>
              </a:r>
              <a:r>
                <a:rPr lang="de-DE" sz="700" i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endParaRPr lang="de-DE" sz="700" i="1" dirty="0" smtClean="0">
                <a:latin typeface="Arial" pitchFamily="34" charset="0"/>
                <a:cs typeface="Arial" pitchFamily="34" charset="0"/>
              </a:endParaRPr>
            </a:p>
            <a:p>
              <a:endParaRPr lang="de-DE" sz="700" i="1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Wo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ist es geschehen?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Was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ist geschehen?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Wie </a:t>
              </a:r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viele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Verletzte?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Welche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Verletzungen?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Warten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auf Rückfragen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!</a:t>
              </a:r>
            </a:p>
            <a:p>
              <a:pPr>
                <a:lnSpc>
                  <a:spcPct val="50000"/>
                </a:lnSpc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5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2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Absicherung des Unfallortes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Versorgen der Verletzten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Anweisungen beachten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Rettungsdienst einweisen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Schaulustige entfernen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2" name="Gerade Verbindung 271"/>
            <p:cNvCxnSpPr/>
            <p:nvPr/>
          </p:nvCxnSpPr>
          <p:spPr>
            <a:xfrm>
              <a:off x="5672522" y="5302910"/>
              <a:ext cx="3608320" cy="0"/>
            </a:xfrm>
            <a:prstGeom prst="line">
              <a:avLst/>
            </a:prstGeom>
            <a:ln w="127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Gerade Verbindung 272"/>
            <p:cNvCxnSpPr/>
            <p:nvPr/>
          </p:nvCxnSpPr>
          <p:spPr>
            <a:xfrm>
              <a:off x="5672522" y="6171198"/>
              <a:ext cx="3615940" cy="0"/>
            </a:xfrm>
            <a:prstGeom prst="line">
              <a:avLst/>
            </a:prstGeom>
            <a:ln w="127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Gerade Verbindung 273"/>
            <p:cNvCxnSpPr/>
            <p:nvPr/>
          </p:nvCxnSpPr>
          <p:spPr>
            <a:xfrm>
              <a:off x="8196803" y="4506796"/>
              <a:ext cx="78685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5" name="Picture 37" descr="C:\Users\Oliver\Desktop\BGN Flucht-Rettungsplan\wmf\e004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983" y="4408155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" name="Picture 36" descr="C:\Users\Oliver\Desktop\BGN Flucht-Rettungsplan\wmf\e003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343" y="5576518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uppieren 82"/>
          <p:cNvGrpSpPr/>
          <p:nvPr/>
        </p:nvGrpSpPr>
        <p:grpSpPr>
          <a:xfrm>
            <a:off x="10624942" y="1381655"/>
            <a:ext cx="1924246" cy="4184008"/>
            <a:chOff x="9753404" y="4885167"/>
            <a:chExt cx="1924246" cy="4184008"/>
          </a:xfrm>
        </p:grpSpPr>
        <p:sp>
          <p:nvSpPr>
            <p:cNvPr id="84" name="Rechteck 83"/>
            <p:cNvSpPr/>
            <p:nvPr/>
          </p:nvSpPr>
          <p:spPr>
            <a:xfrm>
              <a:off x="9753404" y="4885167"/>
              <a:ext cx="1914721" cy="41840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10318136" y="5243697"/>
              <a:ext cx="1359514" cy="379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Standort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Fluchtweg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 marL="358775"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Notausgang mit</a:t>
              </a:r>
              <a:br>
                <a:rPr lang="de-DE" sz="7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Richtungspfeil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Notruftelefon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Erste Hilfe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Sammelstelle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Feuerlöscher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Wandhydrant/Löschschlauch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Brandmelder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Aufzug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Treppe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9753404" y="4887018"/>
              <a:ext cx="1914721" cy="2539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050" b="1" dirty="0" smtClean="0">
                  <a:latin typeface="Arial" pitchFamily="34" charset="0"/>
                  <a:cs typeface="Arial" pitchFamily="34" charset="0"/>
                </a:rPr>
                <a:t>Legende</a:t>
              </a:r>
              <a:endParaRPr lang="de-DE" sz="10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Ellipse 86"/>
            <p:cNvSpPr/>
            <p:nvPr/>
          </p:nvSpPr>
          <p:spPr>
            <a:xfrm>
              <a:off x="10012129" y="5299211"/>
              <a:ext cx="165084" cy="16508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9966324" y="5572931"/>
              <a:ext cx="288000" cy="2684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0" name="Picture 31" descr="C:\Users\Oliver\Desktop\BGN Flucht-Rettungsplan\wmf\e002_u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5996960"/>
              <a:ext cx="566819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36" descr="C:\Users\Oliver\Desktop\BGN Flucht-Rettungsplan\wmf\e003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6736604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37" descr="C:\Users\Oliver\Desktop\BGN Flucht-Rettungsplan\wmf\e004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6397152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38" descr="C:\Users\Oliver\Desktop\BGN Flucht-Rettungsplan\wmf\e007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7076056"/>
              <a:ext cx="288000" cy="28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54" descr="C:\Users\Oliver\Desktop\BGN Flucht-Rettungsplan\wmf\f006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8094509"/>
              <a:ext cx="288000" cy="28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55" descr="C:\Users\Oliver\Desktop\BGN Flucht-Rettungsplan\wmf\f001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4" y="7415605"/>
              <a:ext cx="288000" cy="28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56" descr="C:\Users\Oliver\Desktop\BGN Flucht-Rettungsplan\wmf\f002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7755056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C:\Users\Oliver\Desktop\BGN Flucht-Rettungsplan\wmf\Fahrstuhl.wm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8437033"/>
              <a:ext cx="353061" cy="28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3" descr="C:\Users\Oliver\Desktop\BGN Flucht-Rettungsplan\wmf\Treppe.wm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8782472"/>
              <a:ext cx="377924" cy="22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" name="Textfeld 98"/>
          <p:cNvSpPr txBox="1"/>
          <p:nvPr/>
        </p:nvSpPr>
        <p:spPr>
          <a:xfrm>
            <a:off x="4490978" y="8524426"/>
            <a:ext cx="3820108" cy="64633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de-DE" sz="3400" b="1" dirty="0" smtClean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Erdgeschoss</a:t>
            </a:r>
            <a:endParaRPr lang="de-DE" sz="3400" b="1" dirty="0">
              <a:solidFill>
                <a:srgbClr val="3399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689908" y="8440130"/>
            <a:ext cx="1859280" cy="769991"/>
            <a:chOff x="10377170" y="8440130"/>
            <a:chExt cx="1859280" cy="769991"/>
          </a:xfrm>
        </p:grpSpPr>
        <p:sp>
          <p:nvSpPr>
            <p:cNvPr id="101" name="Textfeld 100"/>
            <p:cNvSpPr txBox="1"/>
            <p:nvPr/>
          </p:nvSpPr>
          <p:spPr>
            <a:xfrm>
              <a:off x="10377170" y="8440130"/>
              <a:ext cx="1851660" cy="2277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80" b="1" dirty="0" smtClean="0">
                  <a:latin typeface="Arial" pitchFamily="34" charset="0"/>
                  <a:cs typeface="Arial" pitchFamily="34" charset="0"/>
                </a:rPr>
                <a:t>Name des Gebäudes</a:t>
              </a:r>
              <a:endParaRPr lang="de-DE" sz="148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10384790" y="8686901"/>
              <a:ext cx="1851660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1165225"/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Planersteller</a:t>
              </a:r>
            </a:p>
            <a:p>
              <a:pPr defTabSz="1165225"/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Datum der </a:t>
              </a:r>
              <a:r>
                <a:rPr lang="de-DE" sz="700" dirty="0" err="1" smtClean="0">
                  <a:latin typeface="Arial" pitchFamily="34" charset="0"/>
                  <a:cs typeface="Arial" pitchFamily="34" charset="0"/>
                </a:rPr>
                <a:t>Planserstellung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:	20-07-2012</a:t>
              </a:r>
            </a:p>
            <a:p>
              <a:pPr defTabSz="1165225"/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Plan-Nr.:	003/1</a:t>
              </a:r>
            </a:p>
            <a:p>
              <a:pPr defTabSz="1165225"/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Revisions-Nr.:	1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9939338" y="6080918"/>
            <a:ext cx="2609850" cy="2005013"/>
            <a:chOff x="9626600" y="6196665"/>
            <a:chExt cx="2609850" cy="2005013"/>
          </a:xfrm>
        </p:grpSpPr>
        <p:pic>
          <p:nvPicPr>
            <p:cNvPr id="2051" name="Picture 3" descr="C:\Users\Oliver\Desktop\BGN Flucht-Rettungsplan\Uebersichtsplan_Bsp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6600" y="6196665"/>
              <a:ext cx="2609850" cy="2005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feld 104"/>
            <p:cNvSpPr txBox="1"/>
            <p:nvPr/>
          </p:nvSpPr>
          <p:spPr>
            <a:xfrm>
              <a:off x="9639300" y="6244734"/>
              <a:ext cx="2597150" cy="246221"/>
            </a:xfrm>
            <a:prstGeom prst="rect">
              <a:avLst/>
            </a:prstGeom>
            <a:noFill/>
          </p:spPr>
          <p:txBody>
            <a:bodyPr wrap="square" lIns="128016" tIns="0" rIns="128016" bIns="0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339966"/>
                  </a:solidFill>
                  <a:latin typeface="Arial" pitchFamily="34" charset="0"/>
                  <a:cs typeface="Arial" pitchFamily="34" charset="0"/>
                </a:rPr>
                <a:t>Übersichtsplan</a:t>
              </a:r>
              <a:endParaRPr lang="de-DE" sz="16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7" name="Picture 38" descr="C:\Users\Oliver\Desktop\BGN Flucht-Rettungsplan\wmf\e007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3216" y="7691044"/>
              <a:ext cx="287905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C:\Users\Oliver\Desktop\BGN Flucht-Rettungsplan\wmf\e002_u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52" y="7784818"/>
            <a:ext cx="574560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Oliver\Desktop\BGN Flucht-Rettungsplan\wmf\e002_o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86" y="1206500"/>
            <a:ext cx="574560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6" descr="C:\Users\Oliver\Desktop\BGN Flucht-Rettungsplan\wmf\e002_u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59" y="8089618"/>
            <a:ext cx="574560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1" descr="C:\Users\Oliver\Desktop\BGN Flucht-Rettungsplan\wmf\e002_u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00" y="6028501"/>
            <a:ext cx="579600" cy="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31" descr="C:\Users\Oliver\Desktop\BGN Flucht-Rettungsplan\wmf\e002_u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25" y="3208406"/>
            <a:ext cx="579600" cy="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55" descr="C:\Users\Oliver\Desktop\BGN Flucht-Rettungsplan\wmf\f00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860498"/>
            <a:ext cx="288000" cy="2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55" descr="C:\Users\Oliver\Desktop\BGN Flucht-Rettungsplan\wmf\f00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3662963"/>
            <a:ext cx="288000" cy="2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55" descr="C:\Users\Oliver\Desktop\BGN Flucht-Rettungsplan\wmf\f00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888" y="3192853"/>
            <a:ext cx="288000" cy="2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56" descr="C:\Users\Oliver\Desktop\BGN Flucht-Rettungsplan\wmf\f00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13" y="3192901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61" descr="C:\Users\Oliver\Desktop\BGN Flucht-Rettungsplan\wmf\feuermelder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14" y="3192901"/>
            <a:ext cx="28802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55" descr="C:\Users\Oliver\Desktop\BGN Flucht-Rettungsplan\wmf\f00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38" y="6005686"/>
            <a:ext cx="288000" cy="2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56" descr="C:\Users\Oliver\Desktop\BGN Flucht-Rettungsplan\wmf\f00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63" y="600573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61" descr="C:\Users\Oliver\Desktop\BGN Flucht-Rettungsplan\wmf\feuermelder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64" y="6005734"/>
            <a:ext cx="28802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4467608" y="6633542"/>
            <a:ext cx="447288" cy="1228693"/>
            <a:chOff x="4467608" y="6633542"/>
            <a:chExt cx="447288" cy="1228693"/>
          </a:xfrm>
        </p:grpSpPr>
        <p:cxnSp>
          <p:nvCxnSpPr>
            <p:cNvPr id="104" name="Gerade Verbindung mit Pfeil 103"/>
            <p:cNvCxnSpPr/>
            <p:nvPr/>
          </p:nvCxnSpPr>
          <p:spPr>
            <a:xfrm>
              <a:off x="4735455" y="6879630"/>
              <a:ext cx="179441" cy="8418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mit Pfeil 129"/>
            <p:cNvCxnSpPr/>
            <p:nvPr/>
          </p:nvCxnSpPr>
          <p:spPr>
            <a:xfrm>
              <a:off x="4728359" y="7176864"/>
              <a:ext cx="186537" cy="4784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mit Pfeil 131"/>
            <p:cNvCxnSpPr/>
            <p:nvPr/>
          </p:nvCxnSpPr>
          <p:spPr>
            <a:xfrm flipV="1">
              <a:off x="4723597" y="7362825"/>
              <a:ext cx="191299" cy="3006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mit Pfeil 134"/>
            <p:cNvCxnSpPr/>
            <p:nvPr/>
          </p:nvCxnSpPr>
          <p:spPr>
            <a:xfrm flipV="1">
              <a:off x="4699784" y="7562850"/>
              <a:ext cx="215112" cy="7612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55" descr="C:\Users\Oliver\Desktop\BGN Flucht-Rettungsplan\wmf\f001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656" y="6633542"/>
              <a:ext cx="288000" cy="28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54" descr="C:\Users\Oliver\Desktop\BGN Flucht-Rettungsplan\wmf\f006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608" y="6947170"/>
              <a:ext cx="288096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56" descr="C:\Users\Oliver\Desktop\BGN Flucht-Rettungsplan\wmf\f002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656" y="7260702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61" descr="C:\Users\Oliver\Desktop\BGN Flucht-Rettungsplan\wmf\feuermelder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644" y="7574235"/>
              <a:ext cx="288024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8" name="Picture 36" descr="C:\Users\Oliver\Desktop\BGN Flucht-Rettungsplan\wmf\e003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90" y="352419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37" descr="C:\Users\Oliver\Desktop\BGN Flucht-Rettungsplan\wmf\e0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86" y="635121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ige Legende 11"/>
          <p:cNvSpPr/>
          <p:nvPr/>
        </p:nvSpPr>
        <p:spPr>
          <a:xfrm>
            <a:off x="7997508" y="1447800"/>
            <a:ext cx="1394460" cy="388620"/>
          </a:xfrm>
          <a:prstGeom prst="wedgeRectCallout">
            <a:avLst>
              <a:gd name="adj1" fmla="val -113491"/>
              <a:gd name="adj2" fmla="val 430405"/>
            </a:avLst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Standort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C:\Users\Oliver\Desktop\BGN Flucht-Rettungsplan\wmf\e0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57" y="158483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3" descr="C:\Users\Oliver\Desktop\BGN Flucht-Rettungsplan\wmf\e00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69" y="1584735"/>
            <a:ext cx="288000" cy="2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5" descr="C:\Users\Oliver\Desktop\BGN Flucht-Rettungsplan\wmf\e00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15" y="1584780"/>
            <a:ext cx="288000" cy="2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6" descr="C:\Users\Oliver\Desktop\BGN Flucht-Rettungsplan\wmf\e00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1" y="158483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7" descr="C:\Users\Oliver\Desktop\BGN Flucht-Rettungsplan\wmf\e00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93" y="158483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5" descr="C:\Users\Oliver\Desktop\BGN Flucht-Rettungsplan\wmf\e01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126" y="1584780"/>
            <a:ext cx="288000" cy="2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6" descr="C:\Users\Oliver\Desktop\BGN Flucht-Rettungsplan\wmf\e011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57" y="323760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7" descr="C:\Users\Oliver\Desktop\BGN Flucht-Rettungsplan\wmf\e012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69" y="3238789"/>
            <a:ext cx="288000" cy="2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8" descr="C:\Users\Oliver\Desktop\BGN Flucht-Rettungsplan\wmf\e013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1" y="3238431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9" descr="C:\Users\Oliver\Desktop\BGN Flucht-Rettungsplan\wmf\e016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93" y="3237909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0" descr="C:\Users\Oliver\Desktop\BGN Flucht-Rettungsplan\wmf\e017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04" y="3237635"/>
            <a:ext cx="288000" cy="2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1" descr="C:\Users\Oliver\Desktop\BGN Flucht-Rettungsplan\wmf\e002_u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57" y="4842815"/>
            <a:ext cx="579600" cy="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1" descr="C:\Users\Oliver\Desktop\BGN Flucht-Rettungsplan\wmf\e019_d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126" y="3256413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3" descr="C:\Users\Oliver\Desktop\BGN Flucht-Rettungsplan\wmf\wse001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15" y="323849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C:\Users\Oliver\Desktop\BGN Flucht-Rettungsplan\wmf\e007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04" y="1584783"/>
            <a:ext cx="288000" cy="28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4" descr="C:\Users\Oliver\Desktop\BGN Flucht-Rettungsplan\wmf\f006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09" y="6474328"/>
            <a:ext cx="28809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5" descr="C:\Users\Oliver\Desktop\BGN Flucht-Rettungsplan\wmf\f001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5" y="6474216"/>
            <a:ext cx="28790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6" descr="C:\Users\Oliver\Desktop\BGN Flucht-Rettungsplan\wmf\f002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83" y="647427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7" descr="C:\Users\Oliver\Desktop\BGN Flucht-Rettungsplan\wmf\f003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56" y="6474216"/>
            <a:ext cx="28790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8" descr="C:\Users\Oliver\Desktop\BGN Flucht-Rettungsplan\wmf\f004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4" y="6474216"/>
            <a:ext cx="28790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1" descr="C:\Users\Oliver\Desktop\BGN Flucht-Rettungsplan\wmf\feuermelder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12" y="6474272"/>
            <a:ext cx="28802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Ellipse 42"/>
          <p:cNvSpPr/>
          <p:nvPr/>
        </p:nvSpPr>
        <p:spPr>
          <a:xfrm>
            <a:off x="1281018" y="8128342"/>
            <a:ext cx="240478" cy="240478"/>
          </a:xfrm>
          <a:prstGeom prst="ellipse">
            <a:avLst/>
          </a:prstGeom>
          <a:solidFill>
            <a:schemeClr val="tx2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de-DE"/>
          </a:p>
        </p:txBody>
      </p:sp>
      <p:pic>
        <p:nvPicPr>
          <p:cNvPr id="34" name="Picture 7" descr="C:\Users\Oliver\Desktop\BGN Flucht-Rettungsplan\wmf\e002_o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846" y="4880394"/>
            <a:ext cx="574560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4" descr="C:\Users\Oliver\Desktop\BGN Flucht-Rettungsplan\wmf\e002_r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6152" y="4843429"/>
            <a:ext cx="577850" cy="2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1" descr="C:\Users\Oliver\Desktop\BGN Flucht-Rettungsplan\wmf\e002_u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4897" y="4842878"/>
            <a:ext cx="579600" cy="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4" descr="C:\Users\Oliver\Desktop\BGN Flucht-Rettungsplan\wmf\e002_r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52" y="4842796"/>
            <a:ext cx="577850" cy="2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Oliver\Desktop\BGN Flucht-Rettungsplan\wmf\e002_u.w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97" y="4844473"/>
            <a:ext cx="574560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liver\Desktop\BGN Flucht-Rettungsplan\wmf\e002_lio.wm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392" y="4844562"/>
            <a:ext cx="574560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hteckige Legende 52"/>
          <p:cNvSpPr/>
          <p:nvPr/>
        </p:nvSpPr>
        <p:spPr>
          <a:xfrm>
            <a:off x="2380290" y="7992198"/>
            <a:ext cx="1394460" cy="388620"/>
          </a:xfrm>
          <a:prstGeom prst="wedgeRectCallout">
            <a:avLst>
              <a:gd name="adj1" fmla="val -32976"/>
              <a:gd name="adj2" fmla="val 90867"/>
            </a:avLst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Standort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110461" y="7998104"/>
            <a:ext cx="1192192" cy="462987"/>
          </a:xfrm>
          <a:prstGeom prst="rect">
            <a:avLst/>
          </a:prstGeom>
          <a:solidFill>
            <a:srgbClr val="0099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1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450212" y="1783612"/>
            <a:ext cx="3619499" cy="3186990"/>
            <a:chOff x="8616951" y="1876218"/>
            <a:chExt cx="3619499" cy="3186990"/>
          </a:xfrm>
        </p:grpSpPr>
        <p:sp>
          <p:nvSpPr>
            <p:cNvPr id="3" name="Textfeld 2"/>
            <p:cNvSpPr txBox="1">
              <a:spLocks/>
            </p:cNvSpPr>
            <p:nvPr/>
          </p:nvSpPr>
          <p:spPr>
            <a:xfrm>
              <a:off x="8616951" y="1876218"/>
              <a:ext cx="3619499" cy="318699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C00000"/>
              </a:solidFill>
              <a:miter lim="800000"/>
            </a:ln>
          </p:spPr>
          <p:txBody>
            <a:bodyPr wrap="square" lIns="0" tIns="72000" rIns="0" bIns="21600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2000" b="1" dirty="0">
                  <a:latin typeface="Arial" pitchFamily="34" charset="0"/>
                  <a:cs typeface="Arial" pitchFamily="34" charset="0"/>
                </a:rPr>
                <a:t>Verhalten im Brandfall</a:t>
              </a:r>
              <a:br>
                <a:rPr lang="de-DE" sz="2000" b="1" dirty="0">
                  <a:latin typeface="Arial" pitchFamily="34" charset="0"/>
                  <a:cs typeface="Arial" pitchFamily="34" charset="0"/>
                </a:rPr>
              </a:br>
              <a:r>
                <a:rPr lang="de-DE" sz="1800" b="1" dirty="0">
                  <a:latin typeface="Arial" pitchFamily="34" charset="0"/>
                  <a:cs typeface="Arial" pitchFamily="34" charset="0"/>
                </a:rPr>
                <a:t>Ruhe </a:t>
              </a:r>
              <a:r>
                <a:rPr lang="de-DE" sz="1800" b="1" dirty="0" smtClean="0">
                  <a:latin typeface="Arial" pitchFamily="34" charset="0"/>
                  <a:cs typeface="Arial" pitchFamily="34" charset="0"/>
                </a:rPr>
                <a:t>bewahren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50000"/>
                </a:lnSpc>
                <a:buSzPct val="160000"/>
                <a:buFont typeface="+mj-lt"/>
                <a:buAutoNum type="arabicPeriod"/>
              </a:pPr>
              <a:r>
                <a:rPr lang="de-DE" sz="1300" b="1" dirty="0">
                  <a:latin typeface="Arial" pitchFamily="34" charset="0"/>
                  <a:cs typeface="Arial" pitchFamily="34" charset="0"/>
                </a:rPr>
                <a:t>Brand melden</a:t>
              </a:r>
            </a:p>
            <a:p>
              <a:pPr marL="361950" indent="-276225">
                <a:lnSpc>
                  <a:spcPct val="17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150000"/>
                </a:lnSpc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>
                  <a:latin typeface="Arial" pitchFamily="34" charset="0"/>
                  <a:cs typeface="Arial" pitchFamily="34" charset="0"/>
                </a:rPr>
                <a:t>In Sicherheit </a:t>
              </a:r>
              <a:br>
                <a:rPr lang="de-DE" sz="1300" b="1" dirty="0">
                  <a:latin typeface="Arial" pitchFamily="34" charset="0"/>
                  <a:cs typeface="Arial" pitchFamily="34" charset="0"/>
                </a:rPr>
              </a:b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bringen</a:t>
              </a:r>
            </a:p>
            <a:p>
              <a:pPr marL="361950" indent="-276225">
                <a:lnSpc>
                  <a:spcPct val="13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Löschversuch </a:t>
              </a:r>
              <a:r>
                <a:rPr lang="de-DE" sz="1300" b="1" dirty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300" b="1" dirty="0">
                  <a:latin typeface="Arial" pitchFamily="34" charset="0"/>
                  <a:cs typeface="Arial" pitchFamily="34" charset="0"/>
                </a:rPr>
              </a:b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unternehmen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Gerade Verbindung 3"/>
            <p:cNvCxnSpPr/>
            <p:nvPr/>
          </p:nvCxnSpPr>
          <p:spPr>
            <a:xfrm>
              <a:off x="8620510" y="2465819"/>
              <a:ext cx="361594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feld 4"/>
            <p:cNvSpPr txBox="1"/>
            <p:nvPr/>
          </p:nvSpPr>
          <p:spPr>
            <a:xfrm>
              <a:off x="10643609" y="2508708"/>
              <a:ext cx="1577601" cy="2483757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de-DE" sz="700" dirty="0">
                  <a:latin typeface="Arial" pitchFamily="34" charset="0"/>
                  <a:cs typeface="Arial" pitchFamily="34" charset="0"/>
                </a:rPr>
                <a:t>Brandmelder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bestätigen</a:t>
              </a:r>
              <a:br>
                <a:rPr lang="de-DE" sz="700" dirty="0" smtClean="0">
                  <a:latin typeface="Arial" pitchFamily="34" charset="0"/>
                  <a:cs typeface="Arial" pitchFamily="34" charset="0"/>
                </a:rPr>
              </a:b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Telefon: </a:t>
              </a:r>
              <a:r>
                <a:rPr lang="de-DE" sz="700" i="1" dirty="0">
                  <a:latin typeface="Arial" pitchFamily="34" charset="0"/>
                  <a:cs typeface="Arial" pitchFamily="34" charset="0"/>
                </a:rPr>
                <a:t>(Tel.-Nr. einfügen)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Wo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brennt es?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Was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brennt?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Wie viel 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brennt?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Welche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Gefahren?</a:t>
              </a: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Warten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auf Rückfragen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!</a:t>
              </a:r>
            </a:p>
            <a:p>
              <a:pPr>
                <a:lnSpc>
                  <a:spcPct val="5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2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Gefährdete Personen mitnehmen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Türen schließen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Gekennzeichneten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7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Rettungsweg 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folgen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Aufzug nicht benutzen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Anweisungen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beachten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60000"/>
                </a:lnSpc>
                <a:spcAft>
                  <a:spcPts val="420"/>
                </a:spcAft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Feuerlöscher benutzen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229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de-DE" sz="700" dirty="0">
                  <a:latin typeface="Arial" pitchFamily="34" charset="0"/>
                  <a:cs typeface="Arial" pitchFamily="34" charset="0"/>
                </a:rPr>
                <a:t>Löschschlauch benutzen</a:t>
              </a:r>
            </a:p>
          </p:txBody>
        </p:sp>
        <p:pic>
          <p:nvPicPr>
            <p:cNvPr id="6" name="Picture 61" descr="C:\Users\Oliver\Desktop\BGN Flucht-Rettungsplan\wmf\feuermelder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891" y="2507884"/>
              <a:ext cx="287045" cy="287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4" descr="C:\Users\Oliver\Desktop\BGN Flucht-Rettungsplan\wmf\f006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936" y="2816766"/>
              <a:ext cx="288000" cy="28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0055447" y="3754065"/>
              <a:ext cx="598489" cy="285435"/>
              <a:chOff x="7824054" y="3082624"/>
              <a:chExt cx="722319" cy="344496"/>
            </a:xfrm>
          </p:grpSpPr>
          <p:sp>
            <p:nvSpPr>
              <p:cNvPr id="1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824061" y="3082631"/>
                <a:ext cx="722312" cy="344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7824059" y="3082628"/>
                <a:ext cx="722312" cy="344489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7824054" y="3082624"/>
                <a:ext cx="722312" cy="344489"/>
              </a:xfrm>
              <a:prstGeom prst="rect">
                <a:avLst/>
              </a:prstGeom>
              <a:noFill/>
              <a:ln w="0">
                <a:solidFill>
                  <a:srgbClr val="1818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7832389" y="3090958"/>
                <a:ext cx="705643" cy="327820"/>
              </a:xfrm>
              <a:prstGeom prst="rect">
                <a:avLst/>
              </a:prstGeom>
              <a:solidFill>
                <a:srgbClr val="009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7860165" y="3104846"/>
                <a:ext cx="233362" cy="300038"/>
              </a:xfrm>
              <a:custGeom>
                <a:avLst/>
                <a:gdLst>
                  <a:gd name="T0" fmla="*/ 5218 w 5218"/>
                  <a:gd name="T1" fmla="*/ 6275 h 6706"/>
                  <a:gd name="T2" fmla="*/ 3963 w 5218"/>
                  <a:gd name="T3" fmla="*/ 6706 h 6706"/>
                  <a:gd name="T4" fmla="*/ 4454 w 5218"/>
                  <a:gd name="T5" fmla="*/ 6188 h 6706"/>
                  <a:gd name="T6" fmla="*/ 4397 w 5218"/>
                  <a:gd name="T7" fmla="*/ 6188 h 6706"/>
                  <a:gd name="T8" fmla="*/ 4338 w 5218"/>
                  <a:gd name="T9" fmla="*/ 6188 h 6706"/>
                  <a:gd name="T10" fmla="*/ 4280 w 5218"/>
                  <a:gd name="T11" fmla="*/ 6188 h 6706"/>
                  <a:gd name="T12" fmla="*/ 4222 w 5218"/>
                  <a:gd name="T13" fmla="*/ 6188 h 6706"/>
                  <a:gd name="T14" fmla="*/ 4164 w 5218"/>
                  <a:gd name="T15" fmla="*/ 6188 h 6706"/>
                  <a:gd name="T16" fmla="*/ 4106 w 5218"/>
                  <a:gd name="T17" fmla="*/ 6188 h 6706"/>
                  <a:gd name="T18" fmla="*/ 4047 w 5218"/>
                  <a:gd name="T19" fmla="*/ 6188 h 6706"/>
                  <a:gd name="T20" fmla="*/ 4001 w 5218"/>
                  <a:gd name="T21" fmla="*/ 6188 h 6706"/>
                  <a:gd name="T22" fmla="*/ 3968 w 5218"/>
                  <a:gd name="T23" fmla="*/ 6191 h 6706"/>
                  <a:gd name="T24" fmla="*/ 3935 w 5218"/>
                  <a:gd name="T25" fmla="*/ 6195 h 6706"/>
                  <a:gd name="T26" fmla="*/ 3907 w 5218"/>
                  <a:gd name="T27" fmla="*/ 6201 h 6706"/>
                  <a:gd name="T28" fmla="*/ 3881 w 5218"/>
                  <a:gd name="T29" fmla="*/ 6209 h 6706"/>
                  <a:gd name="T30" fmla="*/ 3856 w 5218"/>
                  <a:gd name="T31" fmla="*/ 6219 h 6706"/>
                  <a:gd name="T32" fmla="*/ 3833 w 5218"/>
                  <a:gd name="T33" fmla="*/ 6230 h 6706"/>
                  <a:gd name="T34" fmla="*/ 3811 w 5218"/>
                  <a:gd name="T35" fmla="*/ 6242 h 6706"/>
                  <a:gd name="T36" fmla="*/ 3792 w 5218"/>
                  <a:gd name="T37" fmla="*/ 6255 h 6706"/>
                  <a:gd name="T38" fmla="*/ 3772 w 5218"/>
                  <a:gd name="T39" fmla="*/ 6269 h 6706"/>
                  <a:gd name="T40" fmla="*/ 3747 w 5218"/>
                  <a:gd name="T41" fmla="*/ 6290 h 6706"/>
                  <a:gd name="T42" fmla="*/ 3716 w 5218"/>
                  <a:gd name="T43" fmla="*/ 6320 h 6706"/>
                  <a:gd name="T44" fmla="*/ 3687 w 5218"/>
                  <a:gd name="T45" fmla="*/ 6348 h 6706"/>
                  <a:gd name="T46" fmla="*/ 3344 w 5218"/>
                  <a:gd name="T47" fmla="*/ 6704 h 6706"/>
                  <a:gd name="T48" fmla="*/ 852 w 5218"/>
                  <a:gd name="T49" fmla="*/ 6203 h 6706"/>
                  <a:gd name="T50" fmla="*/ 0 w 5218"/>
                  <a:gd name="T51" fmla="*/ 5323 h 6706"/>
                  <a:gd name="T52" fmla="*/ 16 w 5218"/>
                  <a:gd name="T53" fmla="*/ 5226 h 6706"/>
                  <a:gd name="T54" fmla="*/ 34 w 5218"/>
                  <a:gd name="T55" fmla="*/ 5134 h 6706"/>
                  <a:gd name="T56" fmla="*/ 55 w 5218"/>
                  <a:gd name="T57" fmla="*/ 5050 h 6706"/>
                  <a:gd name="T58" fmla="*/ 77 w 5218"/>
                  <a:gd name="T59" fmla="*/ 4970 h 6706"/>
                  <a:gd name="T60" fmla="*/ 102 w 5218"/>
                  <a:gd name="T61" fmla="*/ 4895 h 6706"/>
                  <a:gd name="T62" fmla="*/ 132 w 5218"/>
                  <a:gd name="T63" fmla="*/ 4828 h 6706"/>
                  <a:gd name="T64" fmla="*/ 166 w 5218"/>
                  <a:gd name="T65" fmla="*/ 4765 h 6706"/>
                  <a:gd name="T66" fmla="*/ 206 w 5218"/>
                  <a:gd name="T67" fmla="*/ 4709 h 6706"/>
                  <a:gd name="T68" fmla="*/ 251 w 5218"/>
                  <a:gd name="T69" fmla="*/ 4657 h 6706"/>
                  <a:gd name="T70" fmla="*/ 303 w 5218"/>
                  <a:gd name="T71" fmla="*/ 4612 h 6706"/>
                  <a:gd name="T72" fmla="*/ 363 w 5218"/>
                  <a:gd name="T73" fmla="*/ 4572 h 6706"/>
                  <a:gd name="T74" fmla="*/ 431 w 5218"/>
                  <a:gd name="T75" fmla="*/ 4538 h 6706"/>
                  <a:gd name="T76" fmla="*/ 509 w 5218"/>
                  <a:gd name="T77" fmla="*/ 4509 h 6706"/>
                  <a:gd name="T78" fmla="*/ 595 w 5218"/>
                  <a:gd name="T79" fmla="*/ 4486 h 6706"/>
                  <a:gd name="T80" fmla="*/ 692 w 5218"/>
                  <a:gd name="T81" fmla="*/ 4467 h 6706"/>
                  <a:gd name="T82" fmla="*/ 799 w 5218"/>
                  <a:gd name="T83" fmla="*/ 4455 h 6706"/>
                  <a:gd name="T84" fmla="*/ 852 w 5218"/>
                  <a:gd name="T85" fmla="*/ 0 h 6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18" h="6706">
                    <a:moveTo>
                      <a:pt x="5218" y="0"/>
                    </a:moveTo>
                    <a:lnTo>
                      <a:pt x="5218" y="6275"/>
                    </a:lnTo>
                    <a:lnTo>
                      <a:pt x="4775" y="6706"/>
                    </a:lnTo>
                    <a:lnTo>
                      <a:pt x="3963" y="6706"/>
                    </a:lnTo>
                    <a:lnTo>
                      <a:pt x="4484" y="6188"/>
                    </a:lnTo>
                    <a:lnTo>
                      <a:pt x="4454" y="6188"/>
                    </a:lnTo>
                    <a:lnTo>
                      <a:pt x="4426" y="6188"/>
                    </a:lnTo>
                    <a:lnTo>
                      <a:pt x="4397" y="6188"/>
                    </a:lnTo>
                    <a:lnTo>
                      <a:pt x="4366" y="6188"/>
                    </a:lnTo>
                    <a:lnTo>
                      <a:pt x="4338" y="6188"/>
                    </a:lnTo>
                    <a:lnTo>
                      <a:pt x="4310" y="6188"/>
                    </a:lnTo>
                    <a:lnTo>
                      <a:pt x="4280" y="6188"/>
                    </a:lnTo>
                    <a:lnTo>
                      <a:pt x="4252" y="6188"/>
                    </a:lnTo>
                    <a:lnTo>
                      <a:pt x="4222" y="6188"/>
                    </a:lnTo>
                    <a:lnTo>
                      <a:pt x="4192" y="6188"/>
                    </a:lnTo>
                    <a:lnTo>
                      <a:pt x="4164" y="6188"/>
                    </a:lnTo>
                    <a:lnTo>
                      <a:pt x="4135" y="6188"/>
                    </a:lnTo>
                    <a:lnTo>
                      <a:pt x="4106" y="6188"/>
                    </a:lnTo>
                    <a:lnTo>
                      <a:pt x="4076" y="6188"/>
                    </a:lnTo>
                    <a:lnTo>
                      <a:pt x="4047" y="6188"/>
                    </a:lnTo>
                    <a:lnTo>
                      <a:pt x="4018" y="6188"/>
                    </a:lnTo>
                    <a:lnTo>
                      <a:pt x="4001" y="6188"/>
                    </a:lnTo>
                    <a:lnTo>
                      <a:pt x="3983" y="6189"/>
                    </a:lnTo>
                    <a:lnTo>
                      <a:pt x="3968" y="6191"/>
                    </a:lnTo>
                    <a:lnTo>
                      <a:pt x="3951" y="6193"/>
                    </a:lnTo>
                    <a:lnTo>
                      <a:pt x="3935" y="6195"/>
                    </a:lnTo>
                    <a:lnTo>
                      <a:pt x="3921" y="6199"/>
                    </a:lnTo>
                    <a:lnTo>
                      <a:pt x="3907" y="6201"/>
                    </a:lnTo>
                    <a:lnTo>
                      <a:pt x="3893" y="6205"/>
                    </a:lnTo>
                    <a:lnTo>
                      <a:pt x="3881" y="6209"/>
                    </a:lnTo>
                    <a:lnTo>
                      <a:pt x="3868" y="6214"/>
                    </a:lnTo>
                    <a:lnTo>
                      <a:pt x="3856" y="6219"/>
                    </a:lnTo>
                    <a:lnTo>
                      <a:pt x="3844" y="6224"/>
                    </a:lnTo>
                    <a:lnTo>
                      <a:pt x="3833" y="6230"/>
                    </a:lnTo>
                    <a:lnTo>
                      <a:pt x="3822" y="6236"/>
                    </a:lnTo>
                    <a:lnTo>
                      <a:pt x="3811" y="6242"/>
                    </a:lnTo>
                    <a:lnTo>
                      <a:pt x="3800" y="6248"/>
                    </a:lnTo>
                    <a:lnTo>
                      <a:pt x="3792" y="6255"/>
                    </a:lnTo>
                    <a:lnTo>
                      <a:pt x="3782" y="6261"/>
                    </a:lnTo>
                    <a:lnTo>
                      <a:pt x="3772" y="6269"/>
                    </a:lnTo>
                    <a:lnTo>
                      <a:pt x="3764" y="6277"/>
                    </a:lnTo>
                    <a:lnTo>
                      <a:pt x="3747" y="6290"/>
                    </a:lnTo>
                    <a:lnTo>
                      <a:pt x="3731" y="6305"/>
                    </a:lnTo>
                    <a:lnTo>
                      <a:pt x="3716" y="6320"/>
                    </a:lnTo>
                    <a:lnTo>
                      <a:pt x="3702" y="6334"/>
                    </a:lnTo>
                    <a:lnTo>
                      <a:pt x="3687" y="6348"/>
                    </a:lnTo>
                    <a:lnTo>
                      <a:pt x="3673" y="6363"/>
                    </a:lnTo>
                    <a:lnTo>
                      <a:pt x="3344" y="6704"/>
                    </a:lnTo>
                    <a:lnTo>
                      <a:pt x="357" y="6706"/>
                    </a:lnTo>
                    <a:lnTo>
                      <a:pt x="852" y="6203"/>
                    </a:lnTo>
                    <a:lnTo>
                      <a:pt x="851" y="5324"/>
                    </a:lnTo>
                    <a:lnTo>
                      <a:pt x="0" y="5323"/>
                    </a:lnTo>
                    <a:lnTo>
                      <a:pt x="8" y="5274"/>
                    </a:lnTo>
                    <a:lnTo>
                      <a:pt x="16" y="5226"/>
                    </a:lnTo>
                    <a:lnTo>
                      <a:pt x="25" y="5180"/>
                    </a:lnTo>
                    <a:lnTo>
                      <a:pt x="34" y="5134"/>
                    </a:lnTo>
                    <a:lnTo>
                      <a:pt x="44" y="5091"/>
                    </a:lnTo>
                    <a:lnTo>
                      <a:pt x="55" y="5050"/>
                    </a:lnTo>
                    <a:lnTo>
                      <a:pt x="64" y="5008"/>
                    </a:lnTo>
                    <a:lnTo>
                      <a:pt x="77" y="4970"/>
                    </a:lnTo>
                    <a:lnTo>
                      <a:pt x="89" y="4933"/>
                    </a:lnTo>
                    <a:lnTo>
                      <a:pt x="102" y="4895"/>
                    </a:lnTo>
                    <a:lnTo>
                      <a:pt x="116" y="4860"/>
                    </a:lnTo>
                    <a:lnTo>
                      <a:pt x="132" y="4828"/>
                    </a:lnTo>
                    <a:lnTo>
                      <a:pt x="148" y="4796"/>
                    </a:lnTo>
                    <a:lnTo>
                      <a:pt x="166" y="4765"/>
                    </a:lnTo>
                    <a:lnTo>
                      <a:pt x="185" y="4736"/>
                    </a:lnTo>
                    <a:lnTo>
                      <a:pt x="206" y="4709"/>
                    </a:lnTo>
                    <a:lnTo>
                      <a:pt x="228" y="4681"/>
                    </a:lnTo>
                    <a:lnTo>
                      <a:pt x="251" y="4657"/>
                    </a:lnTo>
                    <a:lnTo>
                      <a:pt x="276" y="4633"/>
                    </a:lnTo>
                    <a:lnTo>
                      <a:pt x="303" y="4612"/>
                    </a:lnTo>
                    <a:lnTo>
                      <a:pt x="332" y="4590"/>
                    </a:lnTo>
                    <a:lnTo>
                      <a:pt x="363" y="4572"/>
                    </a:lnTo>
                    <a:lnTo>
                      <a:pt x="397" y="4553"/>
                    </a:lnTo>
                    <a:lnTo>
                      <a:pt x="431" y="4538"/>
                    </a:lnTo>
                    <a:lnTo>
                      <a:pt x="468" y="4522"/>
                    </a:lnTo>
                    <a:lnTo>
                      <a:pt x="509" y="4509"/>
                    </a:lnTo>
                    <a:lnTo>
                      <a:pt x="550" y="4497"/>
                    </a:lnTo>
                    <a:lnTo>
                      <a:pt x="595" y="4486"/>
                    </a:lnTo>
                    <a:lnTo>
                      <a:pt x="642" y="4475"/>
                    </a:lnTo>
                    <a:lnTo>
                      <a:pt x="692" y="4467"/>
                    </a:lnTo>
                    <a:lnTo>
                      <a:pt x="745" y="4460"/>
                    </a:lnTo>
                    <a:lnTo>
                      <a:pt x="799" y="4455"/>
                    </a:lnTo>
                    <a:lnTo>
                      <a:pt x="858" y="4455"/>
                    </a:lnTo>
                    <a:lnTo>
                      <a:pt x="852" y="0"/>
                    </a:lnTo>
                    <a:lnTo>
                      <a:pt x="52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7868499" y="3185407"/>
                <a:ext cx="227805" cy="188912"/>
              </a:xfrm>
              <a:custGeom>
                <a:avLst/>
                <a:gdLst>
                  <a:gd name="T0" fmla="*/ 4959 w 5080"/>
                  <a:gd name="T1" fmla="*/ 1440 h 4261"/>
                  <a:gd name="T2" fmla="*/ 4795 w 5080"/>
                  <a:gd name="T3" fmla="*/ 1439 h 4261"/>
                  <a:gd name="T4" fmla="*/ 4289 w 5080"/>
                  <a:gd name="T5" fmla="*/ 1439 h 4261"/>
                  <a:gd name="T6" fmla="*/ 4102 w 5080"/>
                  <a:gd name="T7" fmla="*/ 1422 h 4261"/>
                  <a:gd name="T8" fmla="*/ 3974 w 5080"/>
                  <a:gd name="T9" fmla="*/ 1379 h 4261"/>
                  <a:gd name="T10" fmla="*/ 3873 w 5080"/>
                  <a:gd name="T11" fmla="*/ 1303 h 4261"/>
                  <a:gd name="T12" fmla="*/ 3735 w 5080"/>
                  <a:gd name="T13" fmla="*/ 1152 h 4261"/>
                  <a:gd name="T14" fmla="*/ 3572 w 5080"/>
                  <a:gd name="T15" fmla="*/ 942 h 4261"/>
                  <a:gd name="T16" fmla="*/ 4175 w 5080"/>
                  <a:gd name="T17" fmla="*/ 4260 h 4261"/>
                  <a:gd name="T18" fmla="*/ 3981 w 5080"/>
                  <a:gd name="T19" fmla="*/ 4261 h 4261"/>
                  <a:gd name="T20" fmla="*/ 3884 w 5080"/>
                  <a:gd name="T21" fmla="*/ 4257 h 4261"/>
                  <a:gd name="T22" fmla="*/ 3755 w 5080"/>
                  <a:gd name="T23" fmla="*/ 4237 h 4261"/>
                  <a:gd name="T24" fmla="*/ 3662 w 5080"/>
                  <a:gd name="T25" fmla="*/ 4205 h 4261"/>
                  <a:gd name="T26" fmla="*/ 3590 w 5080"/>
                  <a:gd name="T27" fmla="*/ 4151 h 4261"/>
                  <a:gd name="T28" fmla="*/ 3529 w 5080"/>
                  <a:gd name="T29" fmla="*/ 4070 h 4261"/>
                  <a:gd name="T30" fmla="*/ 2448 w 5080"/>
                  <a:gd name="T31" fmla="*/ 2107 h 4261"/>
                  <a:gd name="T32" fmla="*/ 2425 w 5080"/>
                  <a:gd name="T33" fmla="*/ 2635 h 4261"/>
                  <a:gd name="T34" fmla="*/ 2401 w 5080"/>
                  <a:gd name="T35" fmla="*/ 3121 h 4261"/>
                  <a:gd name="T36" fmla="*/ 2376 w 5080"/>
                  <a:gd name="T37" fmla="*/ 3234 h 4261"/>
                  <a:gd name="T38" fmla="*/ 2337 w 5080"/>
                  <a:gd name="T39" fmla="*/ 3306 h 4261"/>
                  <a:gd name="T40" fmla="*/ 2267 w 5080"/>
                  <a:gd name="T41" fmla="*/ 3354 h 4261"/>
                  <a:gd name="T42" fmla="*/ 2154 w 5080"/>
                  <a:gd name="T43" fmla="*/ 3383 h 4261"/>
                  <a:gd name="T44" fmla="*/ 38 w 5080"/>
                  <a:gd name="T45" fmla="*/ 3228 h 4261"/>
                  <a:gd name="T46" fmla="*/ 113 w 5080"/>
                  <a:gd name="T47" fmla="*/ 3053 h 4261"/>
                  <a:gd name="T48" fmla="*/ 223 w 5080"/>
                  <a:gd name="T49" fmla="*/ 2920 h 4261"/>
                  <a:gd name="T50" fmla="*/ 374 w 5080"/>
                  <a:gd name="T51" fmla="*/ 2831 h 4261"/>
                  <a:gd name="T52" fmla="*/ 555 w 5080"/>
                  <a:gd name="T53" fmla="*/ 2791 h 4261"/>
                  <a:gd name="T54" fmla="*/ 658 w 5080"/>
                  <a:gd name="T55" fmla="*/ 2795 h 4261"/>
                  <a:gd name="T56" fmla="*/ 1067 w 5080"/>
                  <a:gd name="T57" fmla="*/ 2796 h 4261"/>
                  <a:gd name="T58" fmla="*/ 1487 w 5080"/>
                  <a:gd name="T59" fmla="*/ 2792 h 4261"/>
                  <a:gd name="T60" fmla="*/ 1718 w 5080"/>
                  <a:gd name="T61" fmla="*/ 2788 h 4261"/>
                  <a:gd name="T62" fmla="*/ 1752 w 5080"/>
                  <a:gd name="T63" fmla="*/ 2774 h 4261"/>
                  <a:gd name="T64" fmla="*/ 1792 w 5080"/>
                  <a:gd name="T65" fmla="*/ 2728 h 4261"/>
                  <a:gd name="T66" fmla="*/ 1808 w 5080"/>
                  <a:gd name="T67" fmla="*/ 2433 h 4261"/>
                  <a:gd name="T68" fmla="*/ 1815 w 5080"/>
                  <a:gd name="T69" fmla="*/ 2067 h 4261"/>
                  <a:gd name="T70" fmla="*/ 1819 w 5080"/>
                  <a:gd name="T71" fmla="*/ 1764 h 4261"/>
                  <a:gd name="T72" fmla="*/ 1841 w 5080"/>
                  <a:gd name="T73" fmla="*/ 1623 h 4261"/>
                  <a:gd name="T74" fmla="*/ 1806 w 5080"/>
                  <a:gd name="T75" fmla="*/ 519 h 4261"/>
                  <a:gd name="T76" fmla="*/ 1603 w 5080"/>
                  <a:gd name="T77" fmla="*/ 852 h 4261"/>
                  <a:gd name="T78" fmla="*/ 1401 w 5080"/>
                  <a:gd name="T79" fmla="*/ 1183 h 4261"/>
                  <a:gd name="T80" fmla="*/ 1257 w 5080"/>
                  <a:gd name="T81" fmla="*/ 1339 h 4261"/>
                  <a:gd name="T82" fmla="*/ 1119 w 5080"/>
                  <a:gd name="T83" fmla="*/ 1347 h 4261"/>
                  <a:gd name="T84" fmla="*/ 997 w 5080"/>
                  <a:gd name="T85" fmla="*/ 1278 h 4261"/>
                  <a:gd name="T86" fmla="*/ 928 w 5080"/>
                  <a:gd name="T87" fmla="*/ 1151 h 4261"/>
                  <a:gd name="T88" fmla="*/ 961 w 5080"/>
                  <a:gd name="T89" fmla="*/ 978 h 4261"/>
                  <a:gd name="T90" fmla="*/ 1156 w 5080"/>
                  <a:gd name="T91" fmla="*/ 658 h 4261"/>
                  <a:gd name="T92" fmla="*/ 1420 w 5080"/>
                  <a:gd name="T93" fmla="*/ 256 h 4261"/>
                  <a:gd name="T94" fmla="*/ 1549 w 5080"/>
                  <a:gd name="T95" fmla="*/ 90 h 4261"/>
                  <a:gd name="T96" fmla="*/ 1602 w 5080"/>
                  <a:gd name="T97" fmla="*/ 46 h 4261"/>
                  <a:gd name="T98" fmla="*/ 1658 w 5080"/>
                  <a:gd name="T99" fmla="*/ 18 h 4261"/>
                  <a:gd name="T100" fmla="*/ 1716 w 5080"/>
                  <a:gd name="T101" fmla="*/ 2 h 4261"/>
                  <a:gd name="T102" fmla="*/ 3210 w 5080"/>
                  <a:gd name="T103" fmla="*/ 9 h 4261"/>
                  <a:gd name="T104" fmla="*/ 3401 w 5080"/>
                  <a:gd name="T105" fmla="*/ 28 h 4261"/>
                  <a:gd name="T106" fmla="*/ 3499 w 5080"/>
                  <a:gd name="T107" fmla="*/ 86 h 4261"/>
                  <a:gd name="T108" fmla="*/ 3680 w 5080"/>
                  <a:gd name="T109" fmla="*/ 280 h 4261"/>
                  <a:gd name="T110" fmla="*/ 3902 w 5080"/>
                  <a:gd name="T111" fmla="*/ 535 h 4261"/>
                  <a:gd name="T112" fmla="*/ 4105 w 5080"/>
                  <a:gd name="T113" fmla="*/ 797 h 4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80" h="4261">
                    <a:moveTo>
                      <a:pt x="5079" y="945"/>
                    </a:moveTo>
                    <a:lnTo>
                      <a:pt x="5080" y="1439"/>
                    </a:lnTo>
                    <a:lnTo>
                      <a:pt x="5037" y="1439"/>
                    </a:lnTo>
                    <a:lnTo>
                      <a:pt x="5006" y="1439"/>
                    </a:lnTo>
                    <a:lnTo>
                      <a:pt x="4982" y="1439"/>
                    </a:lnTo>
                    <a:lnTo>
                      <a:pt x="4968" y="1439"/>
                    </a:lnTo>
                    <a:lnTo>
                      <a:pt x="4959" y="1440"/>
                    </a:lnTo>
                    <a:lnTo>
                      <a:pt x="4951" y="1439"/>
                    </a:lnTo>
                    <a:lnTo>
                      <a:pt x="4942" y="1439"/>
                    </a:lnTo>
                    <a:lnTo>
                      <a:pt x="4930" y="1439"/>
                    </a:lnTo>
                    <a:lnTo>
                      <a:pt x="4913" y="1439"/>
                    </a:lnTo>
                    <a:lnTo>
                      <a:pt x="4886" y="1439"/>
                    </a:lnTo>
                    <a:lnTo>
                      <a:pt x="4847" y="1439"/>
                    </a:lnTo>
                    <a:lnTo>
                      <a:pt x="4795" y="1439"/>
                    </a:lnTo>
                    <a:lnTo>
                      <a:pt x="4727" y="1439"/>
                    </a:lnTo>
                    <a:lnTo>
                      <a:pt x="4639" y="1439"/>
                    </a:lnTo>
                    <a:lnTo>
                      <a:pt x="4529" y="1439"/>
                    </a:lnTo>
                    <a:lnTo>
                      <a:pt x="4395" y="1440"/>
                    </a:lnTo>
                    <a:lnTo>
                      <a:pt x="4358" y="1440"/>
                    </a:lnTo>
                    <a:lnTo>
                      <a:pt x="4321" y="1439"/>
                    </a:lnTo>
                    <a:lnTo>
                      <a:pt x="4289" y="1439"/>
                    </a:lnTo>
                    <a:lnTo>
                      <a:pt x="4258" y="1438"/>
                    </a:lnTo>
                    <a:lnTo>
                      <a:pt x="4227" y="1437"/>
                    </a:lnTo>
                    <a:lnTo>
                      <a:pt x="4200" y="1435"/>
                    </a:lnTo>
                    <a:lnTo>
                      <a:pt x="4173" y="1433"/>
                    </a:lnTo>
                    <a:lnTo>
                      <a:pt x="4148" y="1430"/>
                    </a:lnTo>
                    <a:lnTo>
                      <a:pt x="4125" y="1426"/>
                    </a:lnTo>
                    <a:lnTo>
                      <a:pt x="4102" y="1422"/>
                    </a:lnTo>
                    <a:lnTo>
                      <a:pt x="4082" y="1418"/>
                    </a:lnTo>
                    <a:lnTo>
                      <a:pt x="4061" y="1412"/>
                    </a:lnTo>
                    <a:lnTo>
                      <a:pt x="4042" y="1407"/>
                    </a:lnTo>
                    <a:lnTo>
                      <a:pt x="4023" y="1401"/>
                    </a:lnTo>
                    <a:lnTo>
                      <a:pt x="4007" y="1394"/>
                    </a:lnTo>
                    <a:lnTo>
                      <a:pt x="3990" y="1387"/>
                    </a:lnTo>
                    <a:lnTo>
                      <a:pt x="3974" y="1379"/>
                    </a:lnTo>
                    <a:lnTo>
                      <a:pt x="3959" y="1370"/>
                    </a:lnTo>
                    <a:lnTo>
                      <a:pt x="3944" y="1361"/>
                    </a:lnTo>
                    <a:lnTo>
                      <a:pt x="3929" y="1351"/>
                    </a:lnTo>
                    <a:lnTo>
                      <a:pt x="3915" y="1340"/>
                    </a:lnTo>
                    <a:lnTo>
                      <a:pt x="3900" y="1328"/>
                    </a:lnTo>
                    <a:lnTo>
                      <a:pt x="3886" y="1315"/>
                    </a:lnTo>
                    <a:lnTo>
                      <a:pt x="3873" y="1303"/>
                    </a:lnTo>
                    <a:lnTo>
                      <a:pt x="3858" y="1289"/>
                    </a:lnTo>
                    <a:lnTo>
                      <a:pt x="3844" y="1274"/>
                    </a:lnTo>
                    <a:lnTo>
                      <a:pt x="3829" y="1259"/>
                    </a:lnTo>
                    <a:lnTo>
                      <a:pt x="3814" y="1242"/>
                    </a:lnTo>
                    <a:lnTo>
                      <a:pt x="3782" y="1206"/>
                    </a:lnTo>
                    <a:lnTo>
                      <a:pt x="3748" y="1167"/>
                    </a:lnTo>
                    <a:lnTo>
                      <a:pt x="3735" y="1152"/>
                    </a:lnTo>
                    <a:lnTo>
                      <a:pt x="3722" y="1136"/>
                    </a:lnTo>
                    <a:lnTo>
                      <a:pt x="3708" y="1120"/>
                    </a:lnTo>
                    <a:lnTo>
                      <a:pt x="3696" y="1102"/>
                    </a:lnTo>
                    <a:lnTo>
                      <a:pt x="3668" y="1067"/>
                    </a:lnTo>
                    <a:lnTo>
                      <a:pt x="3638" y="1028"/>
                    </a:lnTo>
                    <a:lnTo>
                      <a:pt x="3606" y="985"/>
                    </a:lnTo>
                    <a:lnTo>
                      <a:pt x="3572" y="942"/>
                    </a:lnTo>
                    <a:lnTo>
                      <a:pt x="3535" y="894"/>
                    </a:lnTo>
                    <a:lnTo>
                      <a:pt x="3494" y="844"/>
                    </a:lnTo>
                    <a:lnTo>
                      <a:pt x="3096" y="1673"/>
                    </a:lnTo>
                    <a:lnTo>
                      <a:pt x="4377" y="4261"/>
                    </a:lnTo>
                    <a:lnTo>
                      <a:pt x="4299" y="4261"/>
                    </a:lnTo>
                    <a:lnTo>
                      <a:pt x="4231" y="4260"/>
                    </a:lnTo>
                    <a:lnTo>
                      <a:pt x="4175" y="4260"/>
                    </a:lnTo>
                    <a:lnTo>
                      <a:pt x="4128" y="4260"/>
                    </a:lnTo>
                    <a:lnTo>
                      <a:pt x="4089" y="4260"/>
                    </a:lnTo>
                    <a:lnTo>
                      <a:pt x="4056" y="4260"/>
                    </a:lnTo>
                    <a:lnTo>
                      <a:pt x="4031" y="4261"/>
                    </a:lnTo>
                    <a:lnTo>
                      <a:pt x="4010" y="4261"/>
                    </a:lnTo>
                    <a:lnTo>
                      <a:pt x="3994" y="4261"/>
                    </a:lnTo>
                    <a:lnTo>
                      <a:pt x="3981" y="4261"/>
                    </a:lnTo>
                    <a:lnTo>
                      <a:pt x="3969" y="4261"/>
                    </a:lnTo>
                    <a:lnTo>
                      <a:pt x="3960" y="4261"/>
                    </a:lnTo>
                    <a:lnTo>
                      <a:pt x="3949" y="4260"/>
                    </a:lnTo>
                    <a:lnTo>
                      <a:pt x="3937" y="4260"/>
                    </a:lnTo>
                    <a:lnTo>
                      <a:pt x="3923" y="4259"/>
                    </a:lnTo>
                    <a:lnTo>
                      <a:pt x="3906" y="4258"/>
                    </a:lnTo>
                    <a:lnTo>
                      <a:pt x="3884" y="4257"/>
                    </a:lnTo>
                    <a:lnTo>
                      <a:pt x="3863" y="4255"/>
                    </a:lnTo>
                    <a:lnTo>
                      <a:pt x="3843" y="4253"/>
                    </a:lnTo>
                    <a:lnTo>
                      <a:pt x="3825" y="4250"/>
                    </a:lnTo>
                    <a:lnTo>
                      <a:pt x="3806" y="4248"/>
                    </a:lnTo>
                    <a:lnTo>
                      <a:pt x="3790" y="4245"/>
                    </a:lnTo>
                    <a:lnTo>
                      <a:pt x="3771" y="4241"/>
                    </a:lnTo>
                    <a:lnTo>
                      <a:pt x="3755" y="4237"/>
                    </a:lnTo>
                    <a:lnTo>
                      <a:pt x="3741" y="4234"/>
                    </a:lnTo>
                    <a:lnTo>
                      <a:pt x="3726" y="4230"/>
                    </a:lnTo>
                    <a:lnTo>
                      <a:pt x="3712" y="4227"/>
                    </a:lnTo>
                    <a:lnTo>
                      <a:pt x="3699" y="4222"/>
                    </a:lnTo>
                    <a:lnTo>
                      <a:pt x="3686" y="4216"/>
                    </a:lnTo>
                    <a:lnTo>
                      <a:pt x="3674" y="4211"/>
                    </a:lnTo>
                    <a:lnTo>
                      <a:pt x="3662" y="4205"/>
                    </a:lnTo>
                    <a:lnTo>
                      <a:pt x="3651" y="4199"/>
                    </a:lnTo>
                    <a:lnTo>
                      <a:pt x="3639" y="4192"/>
                    </a:lnTo>
                    <a:lnTo>
                      <a:pt x="3628" y="4185"/>
                    </a:lnTo>
                    <a:lnTo>
                      <a:pt x="3618" y="4177"/>
                    </a:lnTo>
                    <a:lnTo>
                      <a:pt x="3609" y="4169"/>
                    </a:lnTo>
                    <a:lnTo>
                      <a:pt x="3599" y="4160"/>
                    </a:lnTo>
                    <a:lnTo>
                      <a:pt x="3590" y="4151"/>
                    </a:lnTo>
                    <a:lnTo>
                      <a:pt x="3581" y="4142"/>
                    </a:lnTo>
                    <a:lnTo>
                      <a:pt x="3572" y="4130"/>
                    </a:lnTo>
                    <a:lnTo>
                      <a:pt x="3564" y="4119"/>
                    </a:lnTo>
                    <a:lnTo>
                      <a:pt x="3555" y="4108"/>
                    </a:lnTo>
                    <a:lnTo>
                      <a:pt x="3546" y="4096"/>
                    </a:lnTo>
                    <a:lnTo>
                      <a:pt x="3537" y="4083"/>
                    </a:lnTo>
                    <a:lnTo>
                      <a:pt x="3529" y="4070"/>
                    </a:lnTo>
                    <a:lnTo>
                      <a:pt x="3520" y="4056"/>
                    </a:lnTo>
                    <a:lnTo>
                      <a:pt x="3510" y="4041"/>
                    </a:lnTo>
                    <a:lnTo>
                      <a:pt x="3502" y="4026"/>
                    </a:lnTo>
                    <a:lnTo>
                      <a:pt x="2457" y="1881"/>
                    </a:lnTo>
                    <a:lnTo>
                      <a:pt x="2454" y="1957"/>
                    </a:lnTo>
                    <a:lnTo>
                      <a:pt x="2451" y="2033"/>
                    </a:lnTo>
                    <a:lnTo>
                      <a:pt x="2448" y="2107"/>
                    </a:lnTo>
                    <a:lnTo>
                      <a:pt x="2444" y="2182"/>
                    </a:lnTo>
                    <a:lnTo>
                      <a:pt x="2442" y="2259"/>
                    </a:lnTo>
                    <a:lnTo>
                      <a:pt x="2438" y="2333"/>
                    </a:lnTo>
                    <a:lnTo>
                      <a:pt x="2435" y="2408"/>
                    </a:lnTo>
                    <a:lnTo>
                      <a:pt x="2431" y="2485"/>
                    </a:lnTo>
                    <a:lnTo>
                      <a:pt x="2429" y="2559"/>
                    </a:lnTo>
                    <a:lnTo>
                      <a:pt x="2425" y="2635"/>
                    </a:lnTo>
                    <a:lnTo>
                      <a:pt x="2422" y="2710"/>
                    </a:lnTo>
                    <a:lnTo>
                      <a:pt x="2419" y="2785"/>
                    </a:lnTo>
                    <a:lnTo>
                      <a:pt x="2416" y="2861"/>
                    </a:lnTo>
                    <a:lnTo>
                      <a:pt x="2412" y="2936"/>
                    </a:lnTo>
                    <a:lnTo>
                      <a:pt x="2409" y="3010"/>
                    </a:lnTo>
                    <a:lnTo>
                      <a:pt x="2406" y="3087"/>
                    </a:lnTo>
                    <a:lnTo>
                      <a:pt x="2401" y="3121"/>
                    </a:lnTo>
                    <a:lnTo>
                      <a:pt x="2397" y="3153"/>
                    </a:lnTo>
                    <a:lnTo>
                      <a:pt x="2394" y="3169"/>
                    </a:lnTo>
                    <a:lnTo>
                      <a:pt x="2391" y="3183"/>
                    </a:lnTo>
                    <a:lnTo>
                      <a:pt x="2388" y="3197"/>
                    </a:lnTo>
                    <a:lnTo>
                      <a:pt x="2384" y="3210"/>
                    </a:lnTo>
                    <a:lnTo>
                      <a:pt x="2380" y="3223"/>
                    </a:lnTo>
                    <a:lnTo>
                      <a:pt x="2376" y="3234"/>
                    </a:lnTo>
                    <a:lnTo>
                      <a:pt x="2372" y="3247"/>
                    </a:lnTo>
                    <a:lnTo>
                      <a:pt x="2367" y="3259"/>
                    </a:lnTo>
                    <a:lnTo>
                      <a:pt x="2362" y="3269"/>
                    </a:lnTo>
                    <a:lnTo>
                      <a:pt x="2357" y="3278"/>
                    </a:lnTo>
                    <a:lnTo>
                      <a:pt x="2351" y="3288"/>
                    </a:lnTo>
                    <a:lnTo>
                      <a:pt x="2345" y="3297"/>
                    </a:lnTo>
                    <a:lnTo>
                      <a:pt x="2337" y="3306"/>
                    </a:lnTo>
                    <a:lnTo>
                      <a:pt x="2329" y="3313"/>
                    </a:lnTo>
                    <a:lnTo>
                      <a:pt x="2320" y="3320"/>
                    </a:lnTo>
                    <a:lnTo>
                      <a:pt x="2312" y="3328"/>
                    </a:lnTo>
                    <a:lnTo>
                      <a:pt x="2301" y="3335"/>
                    </a:lnTo>
                    <a:lnTo>
                      <a:pt x="2290" y="3341"/>
                    </a:lnTo>
                    <a:lnTo>
                      <a:pt x="2279" y="3347"/>
                    </a:lnTo>
                    <a:lnTo>
                      <a:pt x="2267" y="3354"/>
                    </a:lnTo>
                    <a:lnTo>
                      <a:pt x="2254" y="3358"/>
                    </a:lnTo>
                    <a:lnTo>
                      <a:pt x="2240" y="3363"/>
                    </a:lnTo>
                    <a:lnTo>
                      <a:pt x="2226" y="3368"/>
                    </a:lnTo>
                    <a:lnTo>
                      <a:pt x="2209" y="3372"/>
                    </a:lnTo>
                    <a:lnTo>
                      <a:pt x="2192" y="3376"/>
                    </a:lnTo>
                    <a:lnTo>
                      <a:pt x="2175" y="3379"/>
                    </a:lnTo>
                    <a:lnTo>
                      <a:pt x="2154" y="3383"/>
                    </a:lnTo>
                    <a:lnTo>
                      <a:pt x="2135" y="3386"/>
                    </a:lnTo>
                    <a:lnTo>
                      <a:pt x="0" y="3378"/>
                    </a:lnTo>
                    <a:lnTo>
                      <a:pt x="6" y="3347"/>
                    </a:lnTo>
                    <a:lnTo>
                      <a:pt x="13" y="3316"/>
                    </a:lnTo>
                    <a:lnTo>
                      <a:pt x="20" y="3286"/>
                    </a:lnTo>
                    <a:lnTo>
                      <a:pt x="29" y="3258"/>
                    </a:lnTo>
                    <a:lnTo>
                      <a:pt x="38" y="3228"/>
                    </a:lnTo>
                    <a:lnTo>
                      <a:pt x="47" y="3201"/>
                    </a:lnTo>
                    <a:lnTo>
                      <a:pt x="55" y="3175"/>
                    </a:lnTo>
                    <a:lnTo>
                      <a:pt x="66" y="3149"/>
                    </a:lnTo>
                    <a:lnTo>
                      <a:pt x="77" y="3123"/>
                    </a:lnTo>
                    <a:lnTo>
                      <a:pt x="89" y="3098"/>
                    </a:lnTo>
                    <a:lnTo>
                      <a:pt x="100" y="3076"/>
                    </a:lnTo>
                    <a:lnTo>
                      <a:pt x="113" y="3053"/>
                    </a:lnTo>
                    <a:lnTo>
                      <a:pt x="127" y="3032"/>
                    </a:lnTo>
                    <a:lnTo>
                      <a:pt x="140" y="3009"/>
                    </a:lnTo>
                    <a:lnTo>
                      <a:pt x="155" y="2990"/>
                    </a:lnTo>
                    <a:lnTo>
                      <a:pt x="172" y="2970"/>
                    </a:lnTo>
                    <a:lnTo>
                      <a:pt x="188" y="2953"/>
                    </a:lnTo>
                    <a:lnTo>
                      <a:pt x="205" y="2935"/>
                    </a:lnTo>
                    <a:lnTo>
                      <a:pt x="223" y="2920"/>
                    </a:lnTo>
                    <a:lnTo>
                      <a:pt x="242" y="2903"/>
                    </a:lnTo>
                    <a:lnTo>
                      <a:pt x="262" y="2888"/>
                    </a:lnTo>
                    <a:lnTo>
                      <a:pt x="282" y="2875"/>
                    </a:lnTo>
                    <a:lnTo>
                      <a:pt x="305" y="2862"/>
                    </a:lnTo>
                    <a:lnTo>
                      <a:pt x="327" y="2850"/>
                    </a:lnTo>
                    <a:lnTo>
                      <a:pt x="350" y="2839"/>
                    </a:lnTo>
                    <a:lnTo>
                      <a:pt x="374" y="2831"/>
                    </a:lnTo>
                    <a:lnTo>
                      <a:pt x="399" y="2822"/>
                    </a:lnTo>
                    <a:lnTo>
                      <a:pt x="425" y="2814"/>
                    </a:lnTo>
                    <a:lnTo>
                      <a:pt x="453" y="2807"/>
                    </a:lnTo>
                    <a:lnTo>
                      <a:pt x="482" y="2802"/>
                    </a:lnTo>
                    <a:lnTo>
                      <a:pt x="511" y="2797"/>
                    </a:lnTo>
                    <a:lnTo>
                      <a:pt x="541" y="2792"/>
                    </a:lnTo>
                    <a:lnTo>
                      <a:pt x="555" y="2791"/>
                    </a:lnTo>
                    <a:lnTo>
                      <a:pt x="569" y="2791"/>
                    </a:lnTo>
                    <a:lnTo>
                      <a:pt x="582" y="2791"/>
                    </a:lnTo>
                    <a:lnTo>
                      <a:pt x="596" y="2792"/>
                    </a:lnTo>
                    <a:lnTo>
                      <a:pt x="611" y="2792"/>
                    </a:lnTo>
                    <a:lnTo>
                      <a:pt x="625" y="2793"/>
                    </a:lnTo>
                    <a:lnTo>
                      <a:pt x="641" y="2793"/>
                    </a:lnTo>
                    <a:lnTo>
                      <a:pt x="658" y="2795"/>
                    </a:lnTo>
                    <a:lnTo>
                      <a:pt x="736" y="2795"/>
                    </a:lnTo>
                    <a:lnTo>
                      <a:pt x="805" y="2796"/>
                    </a:lnTo>
                    <a:lnTo>
                      <a:pt x="867" y="2796"/>
                    </a:lnTo>
                    <a:lnTo>
                      <a:pt x="921" y="2796"/>
                    </a:lnTo>
                    <a:lnTo>
                      <a:pt x="973" y="2796"/>
                    </a:lnTo>
                    <a:lnTo>
                      <a:pt x="1020" y="2796"/>
                    </a:lnTo>
                    <a:lnTo>
                      <a:pt x="1067" y="2796"/>
                    </a:lnTo>
                    <a:lnTo>
                      <a:pt x="1114" y="2796"/>
                    </a:lnTo>
                    <a:lnTo>
                      <a:pt x="1162" y="2796"/>
                    </a:lnTo>
                    <a:lnTo>
                      <a:pt x="1213" y="2795"/>
                    </a:lnTo>
                    <a:lnTo>
                      <a:pt x="1270" y="2795"/>
                    </a:lnTo>
                    <a:lnTo>
                      <a:pt x="1334" y="2793"/>
                    </a:lnTo>
                    <a:lnTo>
                      <a:pt x="1406" y="2793"/>
                    </a:lnTo>
                    <a:lnTo>
                      <a:pt x="1487" y="2792"/>
                    </a:lnTo>
                    <a:lnTo>
                      <a:pt x="1580" y="2791"/>
                    </a:lnTo>
                    <a:lnTo>
                      <a:pt x="1686" y="2790"/>
                    </a:lnTo>
                    <a:lnTo>
                      <a:pt x="1693" y="2790"/>
                    </a:lnTo>
                    <a:lnTo>
                      <a:pt x="1700" y="2790"/>
                    </a:lnTo>
                    <a:lnTo>
                      <a:pt x="1706" y="2789"/>
                    </a:lnTo>
                    <a:lnTo>
                      <a:pt x="1712" y="2789"/>
                    </a:lnTo>
                    <a:lnTo>
                      <a:pt x="1718" y="2788"/>
                    </a:lnTo>
                    <a:lnTo>
                      <a:pt x="1723" y="2786"/>
                    </a:lnTo>
                    <a:lnTo>
                      <a:pt x="1729" y="2785"/>
                    </a:lnTo>
                    <a:lnTo>
                      <a:pt x="1735" y="2783"/>
                    </a:lnTo>
                    <a:lnTo>
                      <a:pt x="1740" y="2781"/>
                    </a:lnTo>
                    <a:lnTo>
                      <a:pt x="1745" y="2779"/>
                    </a:lnTo>
                    <a:lnTo>
                      <a:pt x="1748" y="2777"/>
                    </a:lnTo>
                    <a:lnTo>
                      <a:pt x="1752" y="2774"/>
                    </a:lnTo>
                    <a:lnTo>
                      <a:pt x="1761" y="2769"/>
                    </a:lnTo>
                    <a:lnTo>
                      <a:pt x="1768" y="2763"/>
                    </a:lnTo>
                    <a:lnTo>
                      <a:pt x="1775" y="2756"/>
                    </a:lnTo>
                    <a:lnTo>
                      <a:pt x="1780" y="2750"/>
                    </a:lnTo>
                    <a:lnTo>
                      <a:pt x="1785" y="2744"/>
                    </a:lnTo>
                    <a:lnTo>
                      <a:pt x="1789" y="2736"/>
                    </a:lnTo>
                    <a:lnTo>
                      <a:pt x="1792" y="2728"/>
                    </a:lnTo>
                    <a:lnTo>
                      <a:pt x="1794" y="2720"/>
                    </a:lnTo>
                    <a:lnTo>
                      <a:pt x="1795" y="2712"/>
                    </a:lnTo>
                    <a:lnTo>
                      <a:pt x="1796" y="2703"/>
                    </a:lnTo>
                    <a:lnTo>
                      <a:pt x="1800" y="2629"/>
                    </a:lnTo>
                    <a:lnTo>
                      <a:pt x="1803" y="2560"/>
                    </a:lnTo>
                    <a:lnTo>
                      <a:pt x="1806" y="2494"/>
                    </a:lnTo>
                    <a:lnTo>
                      <a:pt x="1808" y="2433"/>
                    </a:lnTo>
                    <a:lnTo>
                      <a:pt x="1810" y="2374"/>
                    </a:lnTo>
                    <a:lnTo>
                      <a:pt x="1811" y="2318"/>
                    </a:lnTo>
                    <a:lnTo>
                      <a:pt x="1813" y="2266"/>
                    </a:lnTo>
                    <a:lnTo>
                      <a:pt x="1813" y="2213"/>
                    </a:lnTo>
                    <a:lnTo>
                      <a:pt x="1814" y="2164"/>
                    </a:lnTo>
                    <a:lnTo>
                      <a:pt x="1815" y="2115"/>
                    </a:lnTo>
                    <a:lnTo>
                      <a:pt x="1815" y="2067"/>
                    </a:lnTo>
                    <a:lnTo>
                      <a:pt x="1815" y="2020"/>
                    </a:lnTo>
                    <a:lnTo>
                      <a:pt x="1816" y="1972"/>
                    </a:lnTo>
                    <a:lnTo>
                      <a:pt x="1816" y="1924"/>
                    </a:lnTo>
                    <a:lnTo>
                      <a:pt x="1816" y="1874"/>
                    </a:lnTo>
                    <a:lnTo>
                      <a:pt x="1817" y="1826"/>
                    </a:lnTo>
                    <a:lnTo>
                      <a:pt x="1817" y="1793"/>
                    </a:lnTo>
                    <a:lnTo>
                      <a:pt x="1819" y="1764"/>
                    </a:lnTo>
                    <a:lnTo>
                      <a:pt x="1821" y="1738"/>
                    </a:lnTo>
                    <a:lnTo>
                      <a:pt x="1823" y="1714"/>
                    </a:lnTo>
                    <a:lnTo>
                      <a:pt x="1826" y="1694"/>
                    </a:lnTo>
                    <a:lnTo>
                      <a:pt x="1830" y="1673"/>
                    </a:lnTo>
                    <a:lnTo>
                      <a:pt x="1834" y="1655"/>
                    </a:lnTo>
                    <a:lnTo>
                      <a:pt x="1836" y="1639"/>
                    </a:lnTo>
                    <a:lnTo>
                      <a:pt x="1841" y="1623"/>
                    </a:lnTo>
                    <a:lnTo>
                      <a:pt x="1846" y="1610"/>
                    </a:lnTo>
                    <a:lnTo>
                      <a:pt x="1852" y="1595"/>
                    </a:lnTo>
                    <a:lnTo>
                      <a:pt x="1857" y="1581"/>
                    </a:lnTo>
                    <a:lnTo>
                      <a:pt x="1869" y="1552"/>
                    </a:lnTo>
                    <a:lnTo>
                      <a:pt x="1880" y="1521"/>
                    </a:lnTo>
                    <a:lnTo>
                      <a:pt x="2378" y="524"/>
                    </a:lnTo>
                    <a:lnTo>
                      <a:pt x="1806" y="519"/>
                    </a:lnTo>
                    <a:lnTo>
                      <a:pt x="1777" y="567"/>
                    </a:lnTo>
                    <a:lnTo>
                      <a:pt x="1748" y="615"/>
                    </a:lnTo>
                    <a:lnTo>
                      <a:pt x="1718" y="663"/>
                    </a:lnTo>
                    <a:lnTo>
                      <a:pt x="1690" y="711"/>
                    </a:lnTo>
                    <a:lnTo>
                      <a:pt x="1661" y="757"/>
                    </a:lnTo>
                    <a:lnTo>
                      <a:pt x="1631" y="806"/>
                    </a:lnTo>
                    <a:lnTo>
                      <a:pt x="1603" y="852"/>
                    </a:lnTo>
                    <a:lnTo>
                      <a:pt x="1574" y="900"/>
                    </a:lnTo>
                    <a:lnTo>
                      <a:pt x="1546" y="947"/>
                    </a:lnTo>
                    <a:lnTo>
                      <a:pt x="1518" y="993"/>
                    </a:lnTo>
                    <a:lnTo>
                      <a:pt x="1488" y="1041"/>
                    </a:lnTo>
                    <a:lnTo>
                      <a:pt x="1459" y="1088"/>
                    </a:lnTo>
                    <a:lnTo>
                      <a:pt x="1431" y="1135"/>
                    </a:lnTo>
                    <a:lnTo>
                      <a:pt x="1401" y="1183"/>
                    </a:lnTo>
                    <a:lnTo>
                      <a:pt x="1373" y="1231"/>
                    </a:lnTo>
                    <a:lnTo>
                      <a:pt x="1343" y="1280"/>
                    </a:lnTo>
                    <a:lnTo>
                      <a:pt x="1327" y="1296"/>
                    </a:lnTo>
                    <a:lnTo>
                      <a:pt x="1311" y="1309"/>
                    </a:lnTo>
                    <a:lnTo>
                      <a:pt x="1293" y="1321"/>
                    </a:lnTo>
                    <a:lnTo>
                      <a:pt x="1275" y="1331"/>
                    </a:lnTo>
                    <a:lnTo>
                      <a:pt x="1257" y="1339"/>
                    </a:lnTo>
                    <a:lnTo>
                      <a:pt x="1238" y="1346"/>
                    </a:lnTo>
                    <a:lnTo>
                      <a:pt x="1218" y="1350"/>
                    </a:lnTo>
                    <a:lnTo>
                      <a:pt x="1198" y="1353"/>
                    </a:lnTo>
                    <a:lnTo>
                      <a:pt x="1179" y="1354"/>
                    </a:lnTo>
                    <a:lnTo>
                      <a:pt x="1158" y="1353"/>
                    </a:lnTo>
                    <a:lnTo>
                      <a:pt x="1139" y="1350"/>
                    </a:lnTo>
                    <a:lnTo>
                      <a:pt x="1119" y="1347"/>
                    </a:lnTo>
                    <a:lnTo>
                      <a:pt x="1099" y="1340"/>
                    </a:lnTo>
                    <a:lnTo>
                      <a:pt x="1081" y="1333"/>
                    </a:lnTo>
                    <a:lnTo>
                      <a:pt x="1062" y="1325"/>
                    </a:lnTo>
                    <a:lnTo>
                      <a:pt x="1045" y="1315"/>
                    </a:lnTo>
                    <a:lnTo>
                      <a:pt x="1028" y="1304"/>
                    </a:lnTo>
                    <a:lnTo>
                      <a:pt x="1012" y="1292"/>
                    </a:lnTo>
                    <a:lnTo>
                      <a:pt x="997" y="1278"/>
                    </a:lnTo>
                    <a:lnTo>
                      <a:pt x="984" y="1263"/>
                    </a:lnTo>
                    <a:lnTo>
                      <a:pt x="970" y="1247"/>
                    </a:lnTo>
                    <a:lnTo>
                      <a:pt x="959" y="1229"/>
                    </a:lnTo>
                    <a:lnTo>
                      <a:pt x="949" y="1212"/>
                    </a:lnTo>
                    <a:lnTo>
                      <a:pt x="940" y="1192"/>
                    </a:lnTo>
                    <a:lnTo>
                      <a:pt x="933" y="1172"/>
                    </a:lnTo>
                    <a:lnTo>
                      <a:pt x="928" y="1151"/>
                    </a:lnTo>
                    <a:lnTo>
                      <a:pt x="926" y="1129"/>
                    </a:lnTo>
                    <a:lnTo>
                      <a:pt x="925" y="1105"/>
                    </a:lnTo>
                    <a:lnTo>
                      <a:pt x="926" y="1082"/>
                    </a:lnTo>
                    <a:lnTo>
                      <a:pt x="929" y="1057"/>
                    </a:lnTo>
                    <a:lnTo>
                      <a:pt x="935" y="1033"/>
                    </a:lnTo>
                    <a:lnTo>
                      <a:pt x="943" y="1006"/>
                    </a:lnTo>
                    <a:lnTo>
                      <a:pt x="961" y="978"/>
                    </a:lnTo>
                    <a:lnTo>
                      <a:pt x="983" y="945"/>
                    </a:lnTo>
                    <a:lnTo>
                      <a:pt x="1006" y="908"/>
                    </a:lnTo>
                    <a:lnTo>
                      <a:pt x="1031" y="865"/>
                    </a:lnTo>
                    <a:lnTo>
                      <a:pt x="1059" y="818"/>
                    </a:lnTo>
                    <a:lnTo>
                      <a:pt x="1090" y="767"/>
                    </a:lnTo>
                    <a:lnTo>
                      <a:pt x="1122" y="715"/>
                    </a:lnTo>
                    <a:lnTo>
                      <a:pt x="1156" y="658"/>
                    </a:lnTo>
                    <a:lnTo>
                      <a:pt x="1192" y="601"/>
                    </a:lnTo>
                    <a:lnTo>
                      <a:pt x="1229" y="539"/>
                    </a:lnTo>
                    <a:lnTo>
                      <a:pt x="1270" y="478"/>
                    </a:lnTo>
                    <a:lnTo>
                      <a:pt x="1311" y="415"/>
                    </a:lnTo>
                    <a:lnTo>
                      <a:pt x="1353" y="352"/>
                    </a:lnTo>
                    <a:lnTo>
                      <a:pt x="1398" y="288"/>
                    </a:lnTo>
                    <a:lnTo>
                      <a:pt x="1420" y="256"/>
                    </a:lnTo>
                    <a:lnTo>
                      <a:pt x="1443" y="223"/>
                    </a:lnTo>
                    <a:lnTo>
                      <a:pt x="1466" y="191"/>
                    </a:lnTo>
                    <a:lnTo>
                      <a:pt x="1488" y="160"/>
                    </a:lnTo>
                    <a:lnTo>
                      <a:pt x="1504" y="141"/>
                    </a:lnTo>
                    <a:lnTo>
                      <a:pt x="1520" y="124"/>
                    </a:lnTo>
                    <a:lnTo>
                      <a:pt x="1534" y="105"/>
                    </a:lnTo>
                    <a:lnTo>
                      <a:pt x="1549" y="90"/>
                    </a:lnTo>
                    <a:lnTo>
                      <a:pt x="1556" y="83"/>
                    </a:lnTo>
                    <a:lnTo>
                      <a:pt x="1564" y="76"/>
                    </a:lnTo>
                    <a:lnTo>
                      <a:pt x="1572" y="70"/>
                    </a:lnTo>
                    <a:lnTo>
                      <a:pt x="1579" y="64"/>
                    </a:lnTo>
                    <a:lnTo>
                      <a:pt x="1586" y="57"/>
                    </a:lnTo>
                    <a:lnTo>
                      <a:pt x="1594" y="52"/>
                    </a:lnTo>
                    <a:lnTo>
                      <a:pt x="1602" y="46"/>
                    </a:lnTo>
                    <a:lnTo>
                      <a:pt x="1609" y="42"/>
                    </a:lnTo>
                    <a:lnTo>
                      <a:pt x="1617" y="38"/>
                    </a:lnTo>
                    <a:lnTo>
                      <a:pt x="1624" y="33"/>
                    </a:lnTo>
                    <a:lnTo>
                      <a:pt x="1632" y="29"/>
                    </a:lnTo>
                    <a:lnTo>
                      <a:pt x="1641" y="25"/>
                    </a:lnTo>
                    <a:lnTo>
                      <a:pt x="1649" y="21"/>
                    </a:lnTo>
                    <a:lnTo>
                      <a:pt x="1658" y="18"/>
                    </a:lnTo>
                    <a:lnTo>
                      <a:pt x="1665" y="16"/>
                    </a:lnTo>
                    <a:lnTo>
                      <a:pt x="1673" y="13"/>
                    </a:lnTo>
                    <a:lnTo>
                      <a:pt x="1682" y="10"/>
                    </a:lnTo>
                    <a:lnTo>
                      <a:pt x="1690" y="7"/>
                    </a:lnTo>
                    <a:lnTo>
                      <a:pt x="1699" y="5"/>
                    </a:lnTo>
                    <a:lnTo>
                      <a:pt x="1707" y="4"/>
                    </a:lnTo>
                    <a:lnTo>
                      <a:pt x="1716" y="2"/>
                    </a:lnTo>
                    <a:lnTo>
                      <a:pt x="1724" y="1"/>
                    </a:lnTo>
                    <a:lnTo>
                      <a:pt x="1734" y="0"/>
                    </a:lnTo>
                    <a:lnTo>
                      <a:pt x="1743" y="0"/>
                    </a:lnTo>
                    <a:lnTo>
                      <a:pt x="2935" y="0"/>
                    </a:lnTo>
                    <a:lnTo>
                      <a:pt x="3043" y="4"/>
                    </a:lnTo>
                    <a:lnTo>
                      <a:pt x="3135" y="6"/>
                    </a:lnTo>
                    <a:lnTo>
                      <a:pt x="3210" y="9"/>
                    </a:lnTo>
                    <a:lnTo>
                      <a:pt x="3272" y="11"/>
                    </a:lnTo>
                    <a:lnTo>
                      <a:pt x="3300" y="13"/>
                    </a:lnTo>
                    <a:lnTo>
                      <a:pt x="3323" y="15"/>
                    </a:lnTo>
                    <a:lnTo>
                      <a:pt x="3346" y="17"/>
                    </a:lnTo>
                    <a:lnTo>
                      <a:pt x="3365" y="20"/>
                    </a:lnTo>
                    <a:lnTo>
                      <a:pt x="3385" y="23"/>
                    </a:lnTo>
                    <a:lnTo>
                      <a:pt x="3401" y="28"/>
                    </a:lnTo>
                    <a:lnTo>
                      <a:pt x="3417" y="33"/>
                    </a:lnTo>
                    <a:lnTo>
                      <a:pt x="3432" y="39"/>
                    </a:lnTo>
                    <a:lnTo>
                      <a:pt x="3445" y="45"/>
                    </a:lnTo>
                    <a:lnTo>
                      <a:pt x="3459" y="54"/>
                    </a:lnTo>
                    <a:lnTo>
                      <a:pt x="3473" y="64"/>
                    </a:lnTo>
                    <a:lnTo>
                      <a:pt x="3486" y="74"/>
                    </a:lnTo>
                    <a:lnTo>
                      <a:pt x="3499" y="86"/>
                    </a:lnTo>
                    <a:lnTo>
                      <a:pt x="3513" y="101"/>
                    </a:lnTo>
                    <a:lnTo>
                      <a:pt x="3530" y="116"/>
                    </a:lnTo>
                    <a:lnTo>
                      <a:pt x="3545" y="133"/>
                    </a:lnTo>
                    <a:lnTo>
                      <a:pt x="3582" y="174"/>
                    </a:lnTo>
                    <a:lnTo>
                      <a:pt x="3625" y="222"/>
                    </a:lnTo>
                    <a:lnTo>
                      <a:pt x="3652" y="251"/>
                    </a:lnTo>
                    <a:lnTo>
                      <a:pt x="3680" y="280"/>
                    </a:lnTo>
                    <a:lnTo>
                      <a:pt x="3710" y="312"/>
                    </a:lnTo>
                    <a:lnTo>
                      <a:pt x="3745" y="347"/>
                    </a:lnTo>
                    <a:lnTo>
                      <a:pt x="3777" y="386"/>
                    </a:lnTo>
                    <a:lnTo>
                      <a:pt x="3810" y="424"/>
                    </a:lnTo>
                    <a:lnTo>
                      <a:pt x="3841" y="462"/>
                    </a:lnTo>
                    <a:lnTo>
                      <a:pt x="3872" y="499"/>
                    </a:lnTo>
                    <a:lnTo>
                      <a:pt x="3902" y="535"/>
                    </a:lnTo>
                    <a:lnTo>
                      <a:pt x="3932" y="573"/>
                    </a:lnTo>
                    <a:lnTo>
                      <a:pt x="3962" y="609"/>
                    </a:lnTo>
                    <a:lnTo>
                      <a:pt x="3990" y="646"/>
                    </a:lnTo>
                    <a:lnTo>
                      <a:pt x="4018" y="684"/>
                    </a:lnTo>
                    <a:lnTo>
                      <a:pt x="4047" y="721"/>
                    </a:lnTo>
                    <a:lnTo>
                      <a:pt x="4076" y="758"/>
                    </a:lnTo>
                    <a:lnTo>
                      <a:pt x="4105" y="797"/>
                    </a:lnTo>
                    <a:lnTo>
                      <a:pt x="4134" y="835"/>
                    </a:lnTo>
                    <a:lnTo>
                      <a:pt x="4162" y="874"/>
                    </a:lnTo>
                    <a:lnTo>
                      <a:pt x="4192" y="915"/>
                    </a:lnTo>
                    <a:lnTo>
                      <a:pt x="4221" y="956"/>
                    </a:lnTo>
                    <a:lnTo>
                      <a:pt x="5079" y="945"/>
                    </a:lnTo>
                    <a:close/>
                  </a:path>
                </a:pathLst>
              </a:custGeom>
              <a:solidFill>
                <a:srgbClr val="009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7996286" y="3135402"/>
                <a:ext cx="47229" cy="44450"/>
              </a:xfrm>
              <a:custGeom>
                <a:avLst/>
                <a:gdLst>
                  <a:gd name="T0" fmla="*/ 448 w 998"/>
                  <a:gd name="T1" fmla="*/ 996 h 998"/>
                  <a:gd name="T2" fmla="*/ 376 w 998"/>
                  <a:gd name="T3" fmla="*/ 983 h 998"/>
                  <a:gd name="T4" fmla="*/ 305 w 998"/>
                  <a:gd name="T5" fmla="*/ 959 h 998"/>
                  <a:gd name="T6" fmla="*/ 242 w 998"/>
                  <a:gd name="T7" fmla="*/ 927 h 998"/>
                  <a:gd name="T8" fmla="*/ 182 w 998"/>
                  <a:gd name="T9" fmla="*/ 885 h 998"/>
                  <a:gd name="T10" fmla="*/ 130 w 998"/>
                  <a:gd name="T11" fmla="*/ 835 h 998"/>
                  <a:gd name="T12" fmla="*/ 85 w 998"/>
                  <a:gd name="T13" fmla="*/ 778 h 998"/>
                  <a:gd name="T14" fmla="*/ 50 w 998"/>
                  <a:gd name="T15" fmla="*/ 716 h 998"/>
                  <a:gd name="T16" fmla="*/ 23 w 998"/>
                  <a:gd name="T17" fmla="*/ 647 h 998"/>
                  <a:gd name="T18" fmla="*/ 6 w 998"/>
                  <a:gd name="T19" fmla="*/ 576 h 998"/>
                  <a:gd name="T20" fmla="*/ 0 w 998"/>
                  <a:gd name="T21" fmla="*/ 499 h 998"/>
                  <a:gd name="T22" fmla="*/ 6 w 998"/>
                  <a:gd name="T23" fmla="*/ 423 h 998"/>
                  <a:gd name="T24" fmla="*/ 23 w 998"/>
                  <a:gd name="T25" fmla="*/ 352 h 998"/>
                  <a:gd name="T26" fmla="*/ 50 w 998"/>
                  <a:gd name="T27" fmla="*/ 283 h 998"/>
                  <a:gd name="T28" fmla="*/ 85 w 998"/>
                  <a:gd name="T29" fmla="*/ 220 h 998"/>
                  <a:gd name="T30" fmla="*/ 130 w 998"/>
                  <a:gd name="T31" fmla="*/ 164 h 998"/>
                  <a:gd name="T32" fmla="*/ 182 w 998"/>
                  <a:gd name="T33" fmla="*/ 114 h 998"/>
                  <a:gd name="T34" fmla="*/ 242 w 998"/>
                  <a:gd name="T35" fmla="*/ 72 h 998"/>
                  <a:gd name="T36" fmla="*/ 305 w 998"/>
                  <a:gd name="T37" fmla="*/ 40 h 998"/>
                  <a:gd name="T38" fmla="*/ 376 w 998"/>
                  <a:gd name="T39" fmla="*/ 15 h 998"/>
                  <a:gd name="T40" fmla="*/ 448 w 998"/>
                  <a:gd name="T41" fmla="*/ 3 h 998"/>
                  <a:gd name="T42" fmla="*/ 525 w 998"/>
                  <a:gd name="T43" fmla="*/ 0 h 998"/>
                  <a:gd name="T44" fmla="*/ 599 w 998"/>
                  <a:gd name="T45" fmla="*/ 11 h 998"/>
                  <a:gd name="T46" fmla="*/ 671 w 998"/>
                  <a:gd name="T47" fmla="*/ 30 h 998"/>
                  <a:gd name="T48" fmla="*/ 736 w 998"/>
                  <a:gd name="T49" fmla="*/ 60 h 998"/>
                  <a:gd name="T50" fmla="*/ 797 w 998"/>
                  <a:gd name="T51" fmla="*/ 99 h 998"/>
                  <a:gd name="T52" fmla="*/ 852 w 998"/>
                  <a:gd name="T53" fmla="*/ 146 h 998"/>
                  <a:gd name="T54" fmla="*/ 900 w 998"/>
                  <a:gd name="T55" fmla="*/ 200 h 998"/>
                  <a:gd name="T56" fmla="*/ 938 w 998"/>
                  <a:gd name="T57" fmla="*/ 262 h 998"/>
                  <a:gd name="T58" fmla="*/ 967 w 998"/>
                  <a:gd name="T59" fmla="*/ 327 h 998"/>
                  <a:gd name="T60" fmla="*/ 988 w 998"/>
                  <a:gd name="T61" fmla="*/ 399 h 998"/>
                  <a:gd name="T62" fmla="*/ 997 w 998"/>
                  <a:gd name="T63" fmla="*/ 474 h 998"/>
                  <a:gd name="T64" fmla="*/ 995 w 998"/>
                  <a:gd name="T65" fmla="*/ 550 h 998"/>
                  <a:gd name="T66" fmla="*/ 983 w 998"/>
                  <a:gd name="T67" fmla="*/ 625 h 998"/>
                  <a:gd name="T68" fmla="*/ 959 w 998"/>
                  <a:gd name="T69" fmla="*/ 694 h 998"/>
                  <a:gd name="T70" fmla="*/ 926 w 998"/>
                  <a:gd name="T71" fmla="*/ 757 h 998"/>
                  <a:gd name="T72" fmla="*/ 883 w 998"/>
                  <a:gd name="T73" fmla="*/ 817 h 998"/>
                  <a:gd name="T74" fmla="*/ 834 w 998"/>
                  <a:gd name="T75" fmla="*/ 868 h 998"/>
                  <a:gd name="T76" fmla="*/ 778 w 998"/>
                  <a:gd name="T77" fmla="*/ 914 h 998"/>
                  <a:gd name="T78" fmla="*/ 715 w 998"/>
                  <a:gd name="T79" fmla="*/ 950 h 998"/>
                  <a:gd name="T80" fmla="*/ 647 w 998"/>
                  <a:gd name="T81" fmla="*/ 976 h 998"/>
                  <a:gd name="T82" fmla="*/ 575 w 998"/>
                  <a:gd name="T83" fmla="*/ 993 h 998"/>
                  <a:gd name="T84" fmla="*/ 500 w 998"/>
                  <a:gd name="T85" fmla="*/ 9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8" h="998">
                    <a:moveTo>
                      <a:pt x="500" y="998"/>
                    </a:moveTo>
                    <a:lnTo>
                      <a:pt x="473" y="998"/>
                    </a:lnTo>
                    <a:lnTo>
                      <a:pt x="448" y="996"/>
                    </a:lnTo>
                    <a:lnTo>
                      <a:pt x="423" y="993"/>
                    </a:lnTo>
                    <a:lnTo>
                      <a:pt x="399" y="988"/>
                    </a:lnTo>
                    <a:lnTo>
                      <a:pt x="376" y="983"/>
                    </a:lnTo>
                    <a:lnTo>
                      <a:pt x="351" y="976"/>
                    </a:lnTo>
                    <a:lnTo>
                      <a:pt x="328" y="969"/>
                    </a:lnTo>
                    <a:lnTo>
                      <a:pt x="305" y="959"/>
                    </a:lnTo>
                    <a:lnTo>
                      <a:pt x="284" y="950"/>
                    </a:lnTo>
                    <a:lnTo>
                      <a:pt x="262" y="939"/>
                    </a:lnTo>
                    <a:lnTo>
                      <a:pt x="242" y="927"/>
                    </a:lnTo>
                    <a:lnTo>
                      <a:pt x="220" y="914"/>
                    </a:lnTo>
                    <a:lnTo>
                      <a:pt x="201" y="900"/>
                    </a:lnTo>
                    <a:lnTo>
                      <a:pt x="182" y="885"/>
                    </a:lnTo>
                    <a:lnTo>
                      <a:pt x="163" y="868"/>
                    </a:lnTo>
                    <a:lnTo>
                      <a:pt x="147" y="852"/>
                    </a:lnTo>
                    <a:lnTo>
                      <a:pt x="130" y="835"/>
                    </a:lnTo>
                    <a:lnTo>
                      <a:pt x="115" y="817"/>
                    </a:lnTo>
                    <a:lnTo>
                      <a:pt x="101" y="799"/>
                    </a:lnTo>
                    <a:lnTo>
                      <a:pt x="85" y="778"/>
                    </a:lnTo>
                    <a:lnTo>
                      <a:pt x="73" y="757"/>
                    </a:lnTo>
                    <a:lnTo>
                      <a:pt x="61" y="737"/>
                    </a:lnTo>
                    <a:lnTo>
                      <a:pt x="50" y="716"/>
                    </a:lnTo>
                    <a:lnTo>
                      <a:pt x="39" y="694"/>
                    </a:lnTo>
                    <a:lnTo>
                      <a:pt x="31" y="671"/>
                    </a:lnTo>
                    <a:lnTo>
                      <a:pt x="23" y="647"/>
                    </a:lnTo>
                    <a:lnTo>
                      <a:pt x="17" y="625"/>
                    </a:lnTo>
                    <a:lnTo>
                      <a:pt x="11" y="600"/>
                    </a:lnTo>
                    <a:lnTo>
                      <a:pt x="6" y="576"/>
                    </a:lnTo>
                    <a:lnTo>
                      <a:pt x="3" y="550"/>
                    </a:lnTo>
                    <a:lnTo>
                      <a:pt x="1" y="526"/>
                    </a:lnTo>
                    <a:lnTo>
                      <a:pt x="0" y="499"/>
                    </a:lnTo>
                    <a:lnTo>
                      <a:pt x="1" y="474"/>
                    </a:lnTo>
                    <a:lnTo>
                      <a:pt x="3" y="449"/>
                    </a:lnTo>
                    <a:lnTo>
                      <a:pt x="6" y="423"/>
                    </a:lnTo>
                    <a:lnTo>
                      <a:pt x="11" y="399"/>
                    </a:lnTo>
                    <a:lnTo>
                      <a:pt x="17" y="375"/>
                    </a:lnTo>
                    <a:lnTo>
                      <a:pt x="23" y="352"/>
                    </a:lnTo>
                    <a:lnTo>
                      <a:pt x="31" y="327"/>
                    </a:lnTo>
                    <a:lnTo>
                      <a:pt x="39" y="305"/>
                    </a:lnTo>
                    <a:lnTo>
                      <a:pt x="50" y="283"/>
                    </a:lnTo>
                    <a:lnTo>
                      <a:pt x="61" y="262"/>
                    </a:lnTo>
                    <a:lnTo>
                      <a:pt x="73" y="241"/>
                    </a:lnTo>
                    <a:lnTo>
                      <a:pt x="85" y="220"/>
                    </a:lnTo>
                    <a:lnTo>
                      <a:pt x="101" y="200"/>
                    </a:lnTo>
                    <a:lnTo>
                      <a:pt x="115" y="182"/>
                    </a:lnTo>
                    <a:lnTo>
                      <a:pt x="130" y="164"/>
                    </a:lnTo>
                    <a:lnTo>
                      <a:pt x="147" y="146"/>
                    </a:lnTo>
                    <a:lnTo>
                      <a:pt x="163" y="130"/>
                    </a:lnTo>
                    <a:lnTo>
                      <a:pt x="182" y="114"/>
                    </a:lnTo>
                    <a:lnTo>
                      <a:pt x="201" y="99"/>
                    </a:lnTo>
                    <a:lnTo>
                      <a:pt x="220" y="85"/>
                    </a:lnTo>
                    <a:lnTo>
                      <a:pt x="242" y="72"/>
                    </a:lnTo>
                    <a:lnTo>
                      <a:pt x="262" y="60"/>
                    </a:lnTo>
                    <a:lnTo>
                      <a:pt x="284" y="49"/>
                    </a:lnTo>
                    <a:lnTo>
                      <a:pt x="305" y="40"/>
                    </a:lnTo>
                    <a:lnTo>
                      <a:pt x="328" y="30"/>
                    </a:lnTo>
                    <a:lnTo>
                      <a:pt x="351" y="22"/>
                    </a:lnTo>
                    <a:lnTo>
                      <a:pt x="376" y="15"/>
                    </a:lnTo>
                    <a:lnTo>
                      <a:pt x="399" y="11"/>
                    </a:lnTo>
                    <a:lnTo>
                      <a:pt x="423" y="7"/>
                    </a:lnTo>
                    <a:lnTo>
                      <a:pt x="448" y="3"/>
                    </a:lnTo>
                    <a:lnTo>
                      <a:pt x="473" y="0"/>
                    </a:lnTo>
                    <a:lnTo>
                      <a:pt x="500" y="0"/>
                    </a:lnTo>
                    <a:lnTo>
                      <a:pt x="525" y="0"/>
                    </a:lnTo>
                    <a:lnTo>
                      <a:pt x="551" y="3"/>
                    </a:lnTo>
                    <a:lnTo>
                      <a:pt x="575" y="7"/>
                    </a:lnTo>
                    <a:lnTo>
                      <a:pt x="599" y="11"/>
                    </a:lnTo>
                    <a:lnTo>
                      <a:pt x="623" y="15"/>
                    </a:lnTo>
                    <a:lnTo>
                      <a:pt x="647" y="22"/>
                    </a:lnTo>
                    <a:lnTo>
                      <a:pt x="671" y="30"/>
                    </a:lnTo>
                    <a:lnTo>
                      <a:pt x="693" y="40"/>
                    </a:lnTo>
                    <a:lnTo>
                      <a:pt x="715" y="49"/>
                    </a:lnTo>
                    <a:lnTo>
                      <a:pt x="736" y="60"/>
                    </a:lnTo>
                    <a:lnTo>
                      <a:pt x="757" y="72"/>
                    </a:lnTo>
                    <a:lnTo>
                      <a:pt x="778" y="85"/>
                    </a:lnTo>
                    <a:lnTo>
                      <a:pt x="797" y="99"/>
                    </a:lnTo>
                    <a:lnTo>
                      <a:pt x="816" y="114"/>
                    </a:lnTo>
                    <a:lnTo>
                      <a:pt x="834" y="130"/>
                    </a:lnTo>
                    <a:lnTo>
                      <a:pt x="852" y="146"/>
                    </a:lnTo>
                    <a:lnTo>
                      <a:pt x="868" y="164"/>
                    </a:lnTo>
                    <a:lnTo>
                      <a:pt x="883" y="182"/>
                    </a:lnTo>
                    <a:lnTo>
                      <a:pt x="900" y="200"/>
                    </a:lnTo>
                    <a:lnTo>
                      <a:pt x="913" y="220"/>
                    </a:lnTo>
                    <a:lnTo>
                      <a:pt x="926" y="241"/>
                    </a:lnTo>
                    <a:lnTo>
                      <a:pt x="938" y="262"/>
                    </a:lnTo>
                    <a:lnTo>
                      <a:pt x="948" y="283"/>
                    </a:lnTo>
                    <a:lnTo>
                      <a:pt x="959" y="305"/>
                    </a:lnTo>
                    <a:lnTo>
                      <a:pt x="967" y="327"/>
                    </a:lnTo>
                    <a:lnTo>
                      <a:pt x="976" y="352"/>
                    </a:lnTo>
                    <a:lnTo>
                      <a:pt x="983" y="375"/>
                    </a:lnTo>
                    <a:lnTo>
                      <a:pt x="988" y="399"/>
                    </a:lnTo>
                    <a:lnTo>
                      <a:pt x="992" y="423"/>
                    </a:lnTo>
                    <a:lnTo>
                      <a:pt x="995" y="449"/>
                    </a:lnTo>
                    <a:lnTo>
                      <a:pt x="997" y="474"/>
                    </a:lnTo>
                    <a:lnTo>
                      <a:pt x="998" y="499"/>
                    </a:lnTo>
                    <a:lnTo>
                      <a:pt x="997" y="526"/>
                    </a:lnTo>
                    <a:lnTo>
                      <a:pt x="995" y="550"/>
                    </a:lnTo>
                    <a:lnTo>
                      <a:pt x="992" y="576"/>
                    </a:lnTo>
                    <a:lnTo>
                      <a:pt x="988" y="600"/>
                    </a:lnTo>
                    <a:lnTo>
                      <a:pt x="983" y="625"/>
                    </a:lnTo>
                    <a:lnTo>
                      <a:pt x="976" y="647"/>
                    </a:lnTo>
                    <a:lnTo>
                      <a:pt x="967" y="671"/>
                    </a:lnTo>
                    <a:lnTo>
                      <a:pt x="959" y="694"/>
                    </a:lnTo>
                    <a:lnTo>
                      <a:pt x="948" y="716"/>
                    </a:lnTo>
                    <a:lnTo>
                      <a:pt x="938" y="737"/>
                    </a:lnTo>
                    <a:lnTo>
                      <a:pt x="926" y="757"/>
                    </a:lnTo>
                    <a:lnTo>
                      <a:pt x="913" y="778"/>
                    </a:lnTo>
                    <a:lnTo>
                      <a:pt x="900" y="799"/>
                    </a:lnTo>
                    <a:lnTo>
                      <a:pt x="883" y="817"/>
                    </a:lnTo>
                    <a:lnTo>
                      <a:pt x="868" y="835"/>
                    </a:lnTo>
                    <a:lnTo>
                      <a:pt x="852" y="852"/>
                    </a:lnTo>
                    <a:lnTo>
                      <a:pt x="834" y="868"/>
                    </a:lnTo>
                    <a:lnTo>
                      <a:pt x="816" y="885"/>
                    </a:lnTo>
                    <a:lnTo>
                      <a:pt x="797" y="900"/>
                    </a:lnTo>
                    <a:lnTo>
                      <a:pt x="778" y="914"/>
                    </a:lnTo>
                    <a:lnTo>
                      <a:pt x="757" y="927"/>
                    </a:lnTo>
                    <a:lnTo>
                      <a:pt x="736" y="939"/>
                    </a:lnTo>
                    <a:lnTo>
                      <a:pt x="715" y="950"/>
                    </a:lnTo>
                    <a:lnTo>
                      <a:pt x="693" y="959"/>
                    </a:lnTo>
                    <a:lnTo>
                      <a:pt x="671" y="969"/>
                    </a:lnTo>
                    <a:lnTo>
                      <a:pt x="647" y="976"/>
                    </a:lnTo>
                    <a:lnTo>
                      <a:pt x="623" y="983"/>
                    </a:lnTo>
                    <a:lnTo>
                      <a:pt x="599" y="988"/>
                    </a:lnTo>
                    <a:lnTo>
                      <a:pt x="575" y="993"/>
                    </a:lnTo>
                    <a:lnTo>
                      <a:pt x="551" y="996"/>
                    </a:lnTo>
                    <a:lnTo>
                      <a:pt x="525" y="998"/>
                    </a:lnTo>
                    <a:lnTo>
                      <a:pt x="500" y="998"/>
                    </a:lnTo>
                    <a:close/>
                  </a:path>
                </a:pathLst>
              </a:custGeom>
              <a:solidFill>
                <a:srgbClr val="009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 rot="18900000">
                <a:off x="8240777" y="3132616"/>
                <a:ext cx="213915" cy="213916"/>
              </a:xfrm>
              <a:custGeom>
                <a:avLst/>
                <a:gdLst>
                  <a:gd name="T0" fmla="*/ 4773 w 4773"/>
                  <a:gd name="T1" fmla="*/ 4778 h 4778"/>
                  <a:gd name="T2" fmla="*/ 1254 w 4773"/>
                  <a:gd name="T3" fmla="*/ 4689 h 4778"/>
                  <a:gd name="T4" fmla="*/ 0 w 4773"/>
                  <a:gd name="T5" fmla="*/ 3427 h 4778"/>
                  <a:gd name="T6" fmla="*/ 2444 w 4773"/>
                  <a:gd name="T7" fmla="*/ 3482 h 4778"/>
                  <a:gd name="T8" fmla="*/ 331 w 4773"/>
                  <a:gd name="T9" fmla="*/ 1375 h 4778"/>
                  <a:gd name="T10" fmla="*/ 1310 w 4773"/>
                  <a:gd name="T11" fmla="*/ 371 h 4778"/>
                  <a:gd name="T12" fmla="*/ 3447 w 4773"/>
                  <a:gd name="T13" fmla="*/ 2491 h 4778"/>
                  <a:gd name="T14" fmla="*/ 3349 w 4773"/>
                  <a:gd name="T15" fmla="*/ 0 h 4778"/>
                  <a:gd name="T16" fmla="*/ 4626 w 4773"/>
                  <a:gd name="T17" fmla="*/ 1270 h 4778"/>
                  <a:gd name="T18" fmla="*/ 4773 w 4773"/>
                  <a:gd name="T19" fmla="*/ 4778 h 4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73" h="4778">
                    <a:moveTo>
                      <a:pt x="4773" y="4778"/>
                    </a:moveTo>
                    <a:lnTo>
                      <a:pt x="1254" y="4689"/>
                    </a:lnTo>
                    <a:lnTo>
                      <a:pt x="0" y="3427"/>
                    </a:lnTo>
                    <a:lnTo>
                      <a:pt x="2444" y="3482"/>
                    </a:lnTo>
                    <a:lnTo>
                      <a:pt x="331" y="1375"/>
                    </a:lnTo>
                    <a:lnTo>
                      <a:pt x="1310" y="371"/>
                    </a:lnTo>
                    <a:lnTo>
                      <a:pt x="3447" y="2491"/>
                    </a:lnTo>
                    <a:lnTo>
                      <a:pt x="3349" y="0"/>
                    </a:lnTo>
                    <a:lnTo>
                      <a:pt x="4626" y="1270"/>
                    </a:lnTo>
                    <a:lnTo>
                      <a:pt x="4773" y="477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pic>
          <p:nvPicPr>
            <p:cNvPr id="9" name="Picture 55" descr="C:\Users\Oliver\Desktop\BGN Flucht-Rettungsplan\wmf\f00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936" y="4353578"/>
              <a:ext cx="288000" cy="28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6" descr="C:\Users\Oliver\Desktop\BGN Flucht-Rettungsplan\wmf\f002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936" y="4687522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Gerade Verbindung 10"/>
            <p:cNvCxnSpPr/>
            <p:nvPr/>
          </p:nvCxnSpPr>
          <p:spPr>
            <a:xfrm>
              <a:off x="8620510" y="3458648"/>
              <a:ext cx="360832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8620510" y="4326936"/>
              <a:ext cx="361594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11144791" y="2876184"/>
              <a:ext cx="78685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/>
        </p:nvGrpSpPr>
        <p:grpSpPr>
          <a:xfrm>
            <a:off x="1450212" y="5231799"/>
            <a:ext cx="3619499" cy="3156212"/>
            <a:chOff x="5668963" y="3720480"/>
            <a:chExt cx="3619499" cy="3156212"/>
          </a:xfrm>
        </p:grpSpPr>
        <p:sp>
          <p:nvSpPr>
            <p:cNvPr id="23" name="Textfeld 22"/>
            <p:cNvSpPr txBox="1">
              <a:spLocks/>
            </p:cNvSpPr>
            <p:nvPr/>
          </p:nvSpPr>
          <p:spPr>
            <a:xfrm>
              <a:off x="5668963" y="3720480"/>
              <a:ext cx="3619499" cy="3156212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339966"/>
              </a:solidFill>
              <a:miter lim="800000"/>
            </a:ln>
          </p:spPr>
          <p:txBody>
            <a:bodyPr wrap="square" lIns="0" tIns="72000" rIns="0" bIns="21600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2000" b="1" dirty="0">
                  <a:latin typeface="Arial" pitchFamily="34" charset="0"/>
                  <a:cs typeface="Arial" pitchFamily="34" charset="0"/>
                </a:rPr>
                <a:t>Verhalten </a:t>
              </a:r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bei Unfällen</a:t>
              </a:r>
              <a:r>
                <a:rPr lang="de-DE" sz="2000" b="1" dirty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2000" b="1" dirty="0">
                  <a:latin typeface="Arial" pitchFamily="34" charset="0"/>
                  <a:cs typeface="Arial" pitchFamily="34" charset="0"/>
                </a:rPr>
              </a:br>
              <a:r>
                <a:rPr lang="de-DE" sz="1800" b="1" dirty="0">
                  <a:latin typeface="Arial" pitchFamily="34" charset="0"/>
                  <a:cs typeface="Arial" pitchFamily="34" charset="0"/>
                </a:rPr>
                <a:t>Ruhe </a:t>
              </a:r>
              <a:r>
                <a:rPr lang="de-DE" sz="1800" b="1" dirty="0" smtClean="0">
                  <a:latin typeface="Arial" pitchFamily="34" charset="0"/>
                  <a:cs typeface="Arial" pitchFamily="34" charset="0"/>
                </a:rPr>
                <a:t>bewahren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1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50000"/>
                </a:lnSpc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Unfall </a:t>
              </a:r>
              <a:r>
                <a:rPr lang="de-DE" sz="1300" b="1" dirty="0">
                  <a:latin typeface="Arial" pitchFamily="34" charset="0"/>
                  <a:cs typeface="Arial" pitchFamily="34" charset="0"/>
                </a:rPr>
                <a:t>melden</a:t>
              </a:r>
            </a:p>
            <a:p>
              <a:pPr marL="361950" indent="-276225">
                <a:lnSpc>
                  <a:spcPct val="17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150000"/>
                </a:lnSpc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Erste Hilfe</a:t>
              </a: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lnSpc>
                  <a:spcPct val="130000"/>
                </a:lnSpc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endParaRPr lang="de-DE" sz="1300" b="1" dirty="0" smtClean="0">
                <a:latin typeface="Arial" pitchFamily="34" charset="0"/>
                <a:cs typeface="Arial" pitchFamily="34" charset="0"/>
              </a:endParaRPr>
            </a:p>
            <a:p>
              <a:pPr marL="361950" indent="-276225">
                <a:buSzPct val="160000"/>
                <a:buFont typeface="+mj-lt"/>
                <a:buAutoNum type="arabicPeriod"/>
              </a:pP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Weitere</a:t>
              </a:r>
              <a:br>
                <a:rPr lang="de-DE" sz="1300" b="1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Maßnahmen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5672522" y="4310081"/>
              <a:ext cx="3615940" cy="0"/>
            </a:xfrm>
            <a:prstGeom prst="line">
              <a:avLst/>
            </a:prstGeom>
            <a:ln w="127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7695621" y="4352970"/>
              <a:ext cx="1577601" cy="2403222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de-DE" sz="700" b="1" dirty="0" smtClean="0">
                  <a:solidFill>
                    <a:srgbClr val="339966"/>
                  </a:solidFill>
                  <a:latin typeface="Arial" pitchFamily="34" charset="0"/>
                  <a:cs typeface="Arial" pitchFamily="34" charset="0"/>
                </a:rPr>
                <a:t>Telefon</a:t>
              </a:r>
              <a:r>
                <a:rPr lang="de-DE" sz="700" b="1" dirty="0">
                  <a:solidFill>
                    <a:srgbClr val="339966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de-DE" sz="700" i="1" dirty="0">
                  <a:latin typeface="Arial" pitchFamily="34" charset="0"/>
                  <a:cs typeface="Arial" pitchFamily="34" charset="0"/>
                </a:rPr>
                <a:t>(Tel.-Nr. einfügen</a:t>
              </a:r>
              <a:r>
                <a:rPr lang="de-DE" sz="700" i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endParaRPr lang="de-DE" sz="700" i="1" dirty="0" smtClean="0">
                <a:latin typeface="Arial" pitchFamily="34" charset="0"/>
                <a:cs typeface="Arial" pitchFamily="34" charset="0"/>
              </a:endParaRPr>
            </a:p>
            <a:p>
              <a:endParaRPr lang="de-DE" sz="700" i="1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Wo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ist es geschehen?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Was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ist geschehen?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Wie </a:t>
              </a:r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viele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Verletzte?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Welche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Verletzungen?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b="1" dirty="0">
                  <a:latin typeface="Arial" pitchFamily="34" charset="0"/>
                  <a:cs typeface="Arial" pitchFamily="34" charset="0"/>
                </a:rPr>
                <a:t>Warten</a:t>
              </a:r>
              <a:r>
                <a:rPr lang="de-DE" sz="700" dirty="0">
                  <a:latin typeface="Arial" pitchFamily="34" charset="0"/>
                  <a:cs typeface="Arial" pitchFamily="34" charset="0"/>
                </a:rPr>
                <a:t> auf Rückfragen</a:t>
              </a: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!</a:t>
              </a:r>
            </a:p>
            <a:p>
              <a:pPr>
                <a:lnSpc>
                  <a:spcPct val="50000"/>
                </a:lnSpc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5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20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Absicherung des Unfallortes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Versorgen der Verletzten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Anweisungen beachten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Rettungsdienst einweisen</a:t>
              </a: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de-DE" sz="7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Schaulustige entfernen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5672522" y="5302910"/>
              <a:ext cx="3608320" cy="0"/>
            </a:xfrm>
            <a:prstGeom prst="line">
              <a:avLst/>
            </a:prstGeom>
            <a:ln w="127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5672522" y="6171198"/>
              <a:ext cx="3615940" cy="0"/>
            </a:xfrm>
            <a:prstGeom prst="line">
              <a:avLst/>
            </a:prstGeom>
            <a:ln w="127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8196803" y="4506796"/>
              <a:ext cx="78685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37" descr="C:\Users\Oliver\Desktop\BGN Flucht-Rettungsplan\wmf\e004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983" y="4408155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6" descr="C:\Users\Oliver\Desktop\BGN Flucht-Rettungsplan\wmf\e003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343" y="5576518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uppieren 30"/>
          <p:cNvGrpSpPr/>
          <p:nvPr/>
        </p:nvGrpSpPr>
        <p:grpSpPr>
          <a:xfrm>
            <a:off x="6400800" y="2775232"/>
            <a:ext cx="1924246" cy="4184008"/>
            <a:chOff x="9753404" y="4885167"/>
            <a:chExt cx="1924246" cy="4184008"/>
          </a:xfrm>
        </p:grpSpPr>
        <p:sp>
          <p:nvSpPr>
            <p:cNvPr id="32" name="Rechteck 31"/>
            <p:cNvSpPr/>
            <p:nvPr/>
          </p:nvSpPr>
          <p:spPr>
            <a:xfrm>
              <a:off x="9753404" y="4885167"/>
              <a:ext cx="1914721" cy="41840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0318136" y="5243697"/>
              <a:ext cx="1359514" cy="379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Standort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Fluchtweg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 marL="358775"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Notausgang mit</a:t>
              </a:r>
              <a:br>
                <a:rPr lang="de-DE" sz="7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Richtungspfeil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Notruftelefon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Erste Hilfe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Sammelstelle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Feuerlöscher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Wandhydrant/Löschschlauch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Brandmelder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Aufzug</a:t>
              </a:r>
            </a:p>
            <a:p>
              <a:pPr>
                <a:lnSpc>
                  <a:spcPct val="157000"/>
                </a:lnSpc>
              </a:pPr>
              <a:endParaRPr lang="de-DE" sz="7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7000"/>
                </a:lnSpc>
              </a:pPr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Treppe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9753404" y="4887018"/>
              <a:ext cx="1914721" cy="2539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050" b="1" dirty="0" smtClean="0">
                  <a:latin typeface="Arial" pitchFamily="34" charset="0"/>
                  <a:cs typeface="Arial" pitchFamily="34" charset="0"/>
                </a:rPr>
                <a:t>Legende</a:t>
              </a:r>
              <a:endParaRPr lang="de-DE" sz="10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10012129" y="5299211"/>
              <a:ext cx="165084" cy="16508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9966324" y="5572931"/>
              <a:ext cx="288000" cy="2684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Picture 31" descr="C:\Users\Oliver\Desktop\BGN Flucht-Rettungsplan\wmf\e002_u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5996960"/>
              <a:ext cx="566819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6" descr="C:\Users\Oliver\Desktop\BGN Flucht-Rettungsplan\wmf\e003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6736604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7" descr="C:\Users\Oliver\Desktop\BGN Flucht-Rettungsplan\wmf\e004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6397152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8" descr="C:\Users\Oliver\Desktop\BGN Flucht-Rettungsplan\wmf\e007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7076056"/>
              <a:ext cx="288000" cy="28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4" descr="C:\Users\Oliver\Desktop\BGN Flucht-Rettungsplan\wmf\f006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8094509"/>
              <a:ext cx="288000" cy="28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5" descr="C:\Users\Oliver\Desktop\BGN Flucht-Rettungsplan\wmf\f00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4" y="7415605"/>
              <a:ext cx="288000" cy="28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6" descr="C:\Users\Oliver\Desktop\BGN Flucht-Rettungsplan\wmf\f002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7755056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Oliver\Desktop\BGN Flucht-Rettungsplan\wmf\Fahrstuhl.wm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8437033"/>
              <a:ext cx="353061" cy="28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" descr="C:\Users\Oliver\Desktop\BGN Flucht-Rettungsplan\wmf\Treppe.wm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25" y="8782472"/>
              <a:ext cx="377924" cy="22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uppieren 45"/>
          <p:cNvGrpSpPr/>
          <p:nvPr/>
        </p:nvGrpSpPr>
        <p:grpSpPr>
          <a:xfrm>
            <a:off x="9144000" y="4304115"/>
            <a:ext cx="1858962" cy="831718"/>
            <a:chOff x="9144000" y="4662930"/>
            <a:chExt cx="1858962" cy="831718"/>
          </a:xfrm>
        </p:grpSpPr>
        <p:sp>
          <p:nvSpPr>
            <p:cNvPr id="49" name="Textfeld 48"/>
            <p:cNvSpPr txBox="1"/>
            <p:nvPr/>
          </p:nvSpPr>
          <p:spPr>
            <a:xfrm>
              <a:off x="9151302" y="4971428"/>
              <a:ext cx="1851660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1165225"/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Planersteller:</a:t>
              </a:r>
            </a:p>
            <a:p>
              <a:pPr defTabSz="1165225"/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Datum der Planerstellung:</a:t>
              </a:r>
            </a:p>
            <a:p>
              <a:pPr defTabSz="1165225"/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Plan-Nr.:	</a:t>
              </a:r>
            </a:p>
            <a:p>
              <a:pPr defTabSz="1165225"/>
              <a:r>
                <a:rPr lang="de-DE" sz="700" dirty="0" smtClean="0">
                  <a:latin typeface="Arial" pitchFamily="34" charset="0"/>
                  <a:cs typeface="Arial" pitchFamily="34" charset="0"/>
                </a:rPr>
                <a:t>Revisions-Nr.:	</a:t>
              </a:r>
              <a:endParaRPr lang="de-DE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platzhalter 64"/>
            <p:cNvSpPr txBox="1">
              <a:spLocks/>
            </p:cNvSpPr>
            <p:nvPr/>
          </p:nvSpPr>
          <p:spPr>
            <a:xfrm>
              <a:off x="10315574" y="5339627"/>
              <a:ext cx="687387" cy="110927"/>
            </a:xfrm>
            <a:prstGeom prst="rect">
              <a:avLst/>
            </a:prstGeom>
          </p:spPr>
          <p:txBody>
            <a:bodyPr lIns="0" tIns="108000" rIns="0" bIns="108000" anchor="ctr"/>
            <a:lstStyle>
              <a:lvl1pPr marL="0" indent="0" algn="l" defTabSz="128016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7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040130" indent="-40005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020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028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36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2044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6052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4068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Hier einfügen </a:t>
              </a:r>
              <a:endParaRPr lang="de-DE" dirty="0"/>
            </a:p>
          </p:txBody>
        </p:sp>
        <p:sp>
          <p:nvSpPr>
            <p:cNvPr id="51" name="Textplatzhalter 64"/>
            <p:cNvSpPr txBox="1">
              <a:spLocks/>
            </p:cNvSpPr>
            <p:nvPr/>
          </p:nvSpPr>
          <p:spPr>
            <a:xfrm>
              <a:off x="10315574" y="5233141"/>
              <a:ext cx="687387" cy="110927"/>
            </a:xfrm>
            <a:prstGeom prst="rect">
              <a:avLst/>
            </a:prstGeom>
          </p:spPr>
          <p:txBody>
            <a:bodyPr lIns="0" tIns="108000" rIns="0" bIns="108000" anchor="ctr"/>
            <a:lstStyle>
              <a:lvl1pPr marL="0" indent="0" algn="l" defTabSz="128016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7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040130" indent="-40005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020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028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36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2044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6052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4068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Hier </a:t>
              </a:r>
              <a:r>
                <a:rPr lang="de-DE" dirty="0" smtClean="0"/>
                <a:t>einfügen </a:t>
              </a:r>
              <a:endParaRPr lang="de-DE" dirty="0"/>
            </a:p>
          </p:txBody>
        </p:sp>
        <p:sp>
          <p:nvSpPr>
            <p:cNvPr id="52" name="Textplatzhalter 64"/>
            <p:cNvSpPr txBox="1">
              <a:spLocks/>
            </p:cNvSpPr>
            <p:nvPr/>
          </p:nvSpPr>
          <p:spPr>
            <a:xfrm>
              <a:off x="10315574" y="5126654"/>
              <a:ext cx="687387" cy="110927"/>
            </a:xfrm>
            <a:prstGeom prst="rect">
              <a:avLst/>
            </a:prstGeom>
          </p:spPr>
          <p:txBody>
            <a:bodyPr lIns="0" tIns="108000" rIns="0" bIns="108000" anchor="ctr"/>
            <a:lstStyle>
              <a:lvl1pPr marL="0" indent="0" algn="l" defTabSz="128016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7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040130" indent="-40005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020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028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36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2044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6052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4068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TT-MM-JJJJ</a:t>
              </a:r>
              <a:endParaRPr lang="de-DE" dirty="0"/>
            </a:p>
          </p:txBody>
        </p:sp>
        <p:sp>
          <p:nvSpPr>
            <p:cNvPr id="53" name="Textplatzhalter 64"/>
            <p:cNvSpPr txBox="1">
              <a:spLocks/>
            </p:cNvSpPr>
            <p:nvPr/>
          </p:nvSpPr>
          <p:spPr>
            <a:xfrm>
              <a:off x="9764712" y="5020167"/>
              <a:ext cx="1238249" cy="105941"/>
            </a:xfrm>
            <a:prstGeom prst="rect">
              <a:avLst/>
            </a:prstGeom>
          </p:spPr>
          <p:txBody>
            <a:bodyPr lIns="0" tIns="108000" rIns="0" bIns="108000" anchor="ctr"/>
            <a:lstStyle>
              <a:lvl1pPr marL="0" indent="0" algn="l" defTabSz="128016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7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040130" indent="-40005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020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028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36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2044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6052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4068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Hier einfügen </a:t>
              </a:r>
              <a:endParaRPr lang="de-DE" dirty="0"/>
            </a:p>
          </p:txBody>
        </p:sp>
        <p:sp>
          <p:nvSpPr>
            <p:cNvPr id="54" name="Textplatzhalter 64"/>
            <p:cNvSpPr txBox="1">
              <a:spLocks/>
            </p:cNvSpPr>
            <p:nvPr/>
          </p:nvSpPr>
          <p:spPr>
            <a:xfrm>
              <a:off x="9144000" y="4662930"/>
              <a:ext cx="1858962" cy="302047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8016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80" b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040130" indent="-40005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020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028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36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2044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6052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40680" indent="-320040" algn="l" defTabSz="128016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Name </a:t>
              </a:r>
              <a:r>
                <a:rPr lang="de-DE" dirty="0" smtClean="0"/>
                <a:t>des Gebäudes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784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cht- und Rettungswegepla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</Words>
  <Application>Microsoft Office PowerPoint</Application>
  <PresentationFormat>A3 Papier (297x420 mm)</PresentationFormat>
  <Paragraphs>180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Flucht- und Rettungswegeplan</vt:lpstr>
      <vt:lpstr>PowerPoint-Präsentation</vt:lpstr>
      <vt:lpstr>PowerPoint-Präsentation</vt:lpstr>
      <vt:lpstr>PowerPoint-Präsentation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Flucht- und Rettungswegeplan</dc:title>
  <dc:creator>Sw-Media GmbH</dc:creator>
  <cp:lastModifiedBy>Oliver</cp:lastModifiedBy>
  <cp:revision>455</cp:revision>
  <dcterms:created xsi:type="dcterms:W3CDTF">2011-04-13T09:22:25Z</dcterms:created>
  <dcterms:modified xsi:type="dcterms:W3CDTF">2013-06-07T12:54:00Z</dcterms:modified>
  <cp:contentStatus>in Bearbeitung</cp:contentStatus>
</cp:coreProperties>
</file>